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13" r:id="rId4"/>
    <p:sldMasterId id="2147483726" r:id="rId5"/>
  </p:sldMasterIdLst>
  <p:notesMasterIdLst>
    <p:notesMasterId r:id="rId24"/>
  </p:notesMasterIdLst>
  <p:sldIdLst>
    <p:sldId id="256" r:id="rId6"/>
    <p:sldId id="261" r:id="rId7"/>
    <p:sldId id="262" r:id="rId8"/>
    <p:sldId id="264" r:id="rId9"/>
    <p:sldId id="320" r:id="rId10"/>
    <p:sldId id="344" r:id="rId11"/>
    <p:sldId id="326" r:id="rId12"/>
    <p:sldId id="322" r:id="rId13"/>
    <p:sldId id="311" r:id="rId14"/>
    <p:sldId id="295" r:id="rId15"/>
    <p:sldId id="329" r:id="rId16"/>
    <p:sldId id="340" r:id="rId17"/>
    <p:sldId id="299" r:id="rId18"/>
    <p:sldId id="342" r:id="rId19"/>
    <p:sldId id="339" r:id="rId20"/>
    <p:sldId id="330" r:id="rId21"/>
    <p:sldId id="341" r:id="rId22"/>
    <p:sldId id="33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A46"/>
    <a:srgbClr val="009E47"/>
    <a:srgbClr val="00863D"/>
    <a:srgbClr val="FFFFFF"/>
    <a:srgbClr val="7F7F7F"/>
    <a:srgbClr val="00DA63"/>
    <a:srgbClr val="007033"/>
    <a:srgbClr val="FFCC66"/>
    <a:srgbClr val="9900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26" autoAdjust="0"/>
  </p:normalViewPr>
  <p:slideViewPr>
    <p:cSldViewPr>
      <p:cViewPr>
        <p:scale>
          <a:sx n="73" d="100"/>
          <a:sy n="73" d="100"/>
        </p:scale>
        <p:origin x="-706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FB779-9DBE-40B8-8B06-BF522ECAD855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BE692-9725-412F-9967-F071B481A59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/>
          <a:r>
            <a:rPr lang="ru-RU" sz="23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</a:t>
          </a:r>
          <a:r>
            <a:rPr lang="ru-RU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3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вилягання</a:t>
          </a:r>
          <a:endParaRPr lang="ru-RU" sz="23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D66238C-12E7-4A44-9D70-590118008A79}" type="parTrans" cxnId="{E43601EC-8232-4424-A073-FF860C585E6C}">
      <dgm:prSet/>
      <dgm:spPr/>
      <dgm:t>
        <a:bodyPr/>
        <a:lstStyle/>
        <a:p>
          <a:endParaRPr lang="ru-RU"/>
        </a:p>
      </dgm:t>
    </dgm:pt>
    <dgm:pt modelId="{B9849A3E-D402-40A0-AA1D-FE05F8AEF71D}" type="sibTrans" cxnId="{E43601EC-8232-4424-A073-FF860C585E6C}">
      <dgm:prSet/>
      <dgm:spPr/>
      <dgm:t>
        <a:bodyPr/>
        <a:lstStyle/>
        <a:p>
          <a:endParaRPr lang="ru-RU"/>
        </a:p>
      </dgm:t>
    </dgm:pt>
    <dgm:pt modelId="{7D40E79D-F968-4194-A4E0-4B5CFF122D6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algn="ctr" rtl="0"/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посухи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та</a:t>
          </a:r>
          <a:r>
            <a: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жари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C31000D-AE31-4C45-8DE8-593991E7439D}" type="parTrans" cxnId="{E4C19400-D205-4684-966E-5A1E36228097}">
      <dgm:prSet/>
      <dgm:spPr/>
      <dgm:t>
        <a:bodyPr/>
        <a:lstStyle/>
        <a:p>
          <a:endParaRPr lang="ru-RU"/>
        </a:p>
      </dgm:t>
    </dgm:pt>
    <dgm:pt modelId="{71148E5E-7A1E-40DC-A30D-ED0DD2742EB8}" type="sibTrans" cxnId="{E4C19400-D205-4684-966E-5A1E36228097}">
      <dgm:prSet/>
      <dgm:spPr/>
      <dgm:t>
        <a:bodyPr/>
        <a:lstStyle/>
        <a:p>
          <a:endParaRPr lang="ru-RU"/>
        </a:p>
      </dgm:t>
    </dgm:pt>
    <dgm:pt modelId="{108A739F-1F5C-4AC7-9E72-5F80D39A27C8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Зерно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інтенсивно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віддає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вологу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D9A04A-B5F5-42C6-B94B-3E224832280A}" type="parTrans" cxnId="{E2960B21-A54A-467E-8498-8CA94FA269F8}">
      <dgm:prSet/>
      <dgm:spPr/>
      <dgm:t>
        <a:bodyPr/>
        <a:lstStyle/>
        <a:p>
          <a:endParaRPr lang="ru-RU"/>
        </a:p>
      </dgm:t>
    </dgm:pt>
    <dgm:pt modelId="{90966AE8-35E0-4586-A1FB-B797E432F513}" type="sibTrans" cxnId="{E2960B21-A54A-467E-8498-8CA94FA269F8}">
      <dgm:prSet/>
      <dgm:spPr/>
      <dgm:t>
        <a:bodyPr/>
        <a:lstStyle/>
        <a:p>
          <a:endParaRPr lang="ru-RU"/>
        </a:p>
      </dgm:t>
    </dgm:pt>
    <dgm:pt modelId="{0083CF98-B647-473A-AE0A-C8C68579EDFE}">
      <dgm:prSet custT="1"/>
      <dgm:spPr>
        <a:solidFill>
          <a:srgbClr val="009A46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 до ураження хворобами, шкідниками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D36FF03-2329-4DF2-8D49-CC28680773CC}" type="parTrans" cxnId="{00CBF5C9-90D6-4846-ABD4-EF5C7A3A1D08}">
      <dgm:prSet/>
      <dgm:spPr/>
      <dgm:t>
        <a:bodyPr/>
        <a:lstStyle/>
        <a:p>
          <a:endParaRPr lang="ru-RU"/>
        </a:p>
      </dgm:t>
    </dgm:pt>
    <dgm:pt modelId="{D4706C00-2674-4E09-B9D8-458C0D0F42C4}" type="sibTrans" cxnId="{00CBF5C9-90D6-4846-ABD4-EF5C7A3A1D08}">
      <dgm:prSet/>
      <dgm:spPr/>
      <dgm:t>
        <a:bodyPr/>
        <a:lstStyle/>
        <a:p>
          <a:endParaRPr lang="ru-RU"/>
        </a:p>
      </dgm:t>
    </dgm:pt>
    <dgm:pt modelId="{43F3F0F9-4B10-4F42-8011-F2B4B004E34B}">
      <dgm:prSet custT="1"/>
      <dgm:spPr>
        <a:solidFill>
          <a:srgbClr val="009A46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Добре реагує на покращення умов вирощування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6F2CA24F-5B75-4C90-B833-0EFF643275A3}" type="parTrans" cxnId="{0F637A4F-AA0C-4220-B911-3EE8528C07DE}">
      <dgm:prSet/>
      <dgm:spPr/>
      <dgm:t>
        <a:bodyPr/>
        <a:lstStyle/>
        <a:p>
          <a:endParaRPr lang="ru-RU"/>
        </a:p>
      </dgm:t>
    </dgm:pt>
    <dgm:pt modelId="{8DCF6FBB-FC04-4203-938E-392E7B2AA920}" type="sibTrans" cxnId="{0F637A4F-AA0C-4220-B911-3EE8528C07DE}">
      <dgm:prSet/>
      <dgm:spPr/>
      <dgm:t>
        <a:bodyPr/>
        <a:lstStyle/>
        <a:p>
          <a:endParaRPr lang="ru-RU"/>
        </a:p>
      </dgm:t>
    </dgm:pt>
    <dgm:pt modelId="{53267FF9-F581-4790-BC50-A6A730A27C4A}" type="pres">
      <dgm:prSet presAssocID="{9D8FB779-9DBE-40B8-8B06-BF522ECAD85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B5CB9-2C22-46FD-AA25-5D887933ED74}" type="pres">
      <dgm:prSet presAssocID="{9D8FB779-9DBE-40B8-8B06-BF522ECAD855}" presName="cycle" presStyleCnt="0"/>
      <dgm:spPr/>
    </dgm:pt>
    <dgm:pt modelId="{F9BD540F-FC1E-4399-9587-F261AB11BA54}" type="pres">
      <dgm:prSet presAssocID="{9D8FB779-9DBE-40B8-8B06-BF522ECAD855}" presName="centerShape" presStyleCnt="0"/>
      <dgm:spPr/>
    </dgm:pt>
    <dgm:pt modelId="{55466491-3AC0-4BA9-8F59-540557DB024E}" type="pres">
      <dgm:prSet presAssocID="{9D8FB779-9DBE-40B8-8B06-BF522ECAD855}" presName="connSite" presStyleLbl="node1" presStyleIdx="0" presStyleCnt="6"/>
      <dgm:spPr/>
    </dgm:pt>
    <dgm:pt modelId="{9639946E-DAFC-4592-BF2B-8F2C4C6027B4}" type="pres">
      <dgm:prSet presAssocID="{9D8FB779-9DBE-40B8-8B06-BF522ECAD855}" presName="visible" presStyleLbl="node1" presStyleIdx="0" presStyleCnt="6" custLinFactNeighborX="-2832" custLinFactNeighborY="304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11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>
          <a:solidFill>
            <a:srgbClr val="009E47"/>
          </a:solidFill>
        </a:ln>
      </dgm:spPr>
      <dgm:t>
        <a:bodyPr/>
        <a:lstStyle/>
        <a:p>
          <a:endParaRPr lang="ru-RU"/>
        </a:p>
      </dgm:t>
    </dgm:pt>
    <dgm:pt modelId="{CD81370D-DD19-479E-BB99-BF0AB00D0E7E}" type="pres">
      <dgm:prSet presAssocID="{7D66238C-12E7-4A44-9D70-590118008A79}" presName="Name25" presStyleLbl="parChTrans1D1" presStyleIdx="0" presStyleCnt="5"/>
      <dgm:spPr/>
      <dgm:t>
        <a:bodyPr/>
        <a:lstStyle/>
        <a:p>
          <a:endParaRPr lang="ru-RU"/>
        </a:p>
      </dgm:t>
    </dgm:pt>
    <dgm:pt modelId="{466E7FE1-360B-4E33-845D-41C125CA7864}" type="pres">
      <dgm:prSet presAssocID="{2DFBE692-9725-412F-9967-F071B481A595}" presName="node" presStyleCnt="0"/>
      <dgm:spPr/>
    </dgm:pt>
    <dgm:pt modelId="{72728ED5-2947-495C-8ACA-DB070B4304C1}" type="pres">
      <dgm:prSet presAssocID="{2DFBE692-9725-412F-9967-F071B481A595}" presName="parentNode" presStyleLbl="node1" presStyleIdx="1" presStyleCnt="6" custScaleX="339085" custLinFactX="-33389" custLinFactNeighborX="-100000" custLinFactNeighborY="270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80135-0762-4AA0-8156-ACE9EEB0B816}" type="pres">
      <dgm:prSet presAssocID="{2DFBE692-9725-412F-9967-F071B481A595}" presName="childNode" presStyleLbl="revTx" presStyleIdx="0" presStyleCnt="0">
        <dgm:presLayoutVars>
          <dgm:bulletEnabled val="1"/>
        </dgm:presLayoutVars>
      </dgm:prSet>
      <dgm:spPr/>
    </dgm:pt>
    <dgm:pt modelId="{83E003F3-D374-4C3E-BC25-F10BF68057F9}" type="pres">
      <dgm:prSet presAssocID="{DD36FF03-2329-4DF2-8D49-CC28680773CC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64AF806-FA84-40A7-B447-7AC3887EF626}" type="pres">
      <dgm:prSet presAssocID="{0083CF98-B647-473A-AE0A-C8C68579EDFE}" presName="node" presStyleCnt="0"/>
      <dgm:spPr/>
    </dgm:pt>
    <dgm:pt modelId="{E7918800-2C97-4646-83DD-88A2CBA4FD5B}" type="pres">
      <dgm:prSet presAssocID="{0083CF98-B647-473A-AE0A-C8C68579EDFE}" presName="parentNode" presStyleLbl="node1" presStyleIdx="2" presStyleCnt="6" custScaleX="340950" custScaleY="177483" custLinFactX="68647" custLinFactNeighborX="100000" custLinFactNeighborY="-45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99047-56DC-450D-8CF7-B653A568E391}" type="pres">
      <dgm:prSet presAssocID="{0083CF98-B647-473A-AE0A-C8C68579EDFE}" presName="childNode" presStyleLbl="revTx" presStyleIdx="0" presStyleCnt="0">
        <dgm:presLayoutVars>
          <dgm:bulletEnabled val="1"/>
        </dgm:presLayoutVars>
      </dgm:prSet>
      <dgm:spPr/>
    </dgm:pt>
    <dgm:pt modelId="{C34F6D95-2B2E-4F8E-AE8A-E4098990D49D}" type="pres">
      <dgm:prSet presAssocID="{6F2CA24F-5B75-4C90-B833-0EFF643275A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B501303B-0AC3-4351-BABF-9B469A5F4B0C}" type="pres">
      <dgm:prSet presAssocID="{43F3F0F9-4B10-4F42-8011-F2B4B004E34B}" presName="node" presStyleCnt="0"/>
      <dgm:spPr/>
    </dgm:pt>
    <dgm:pt modelId="{22B5595B-4E57-49FF-BB2E-F941C88DDACB}" type="pres">
      <dgm:prSet presAssocID="{43F3F0F9-4B10-4F42-8011-F2B4B004E34B}" presName="parentNode" presStyleLbl="node1" presStyleIdx="3" presStyleCnt="6" custScaleX="433023" custScaleY="138752" custLinFactX="95651" custLinFactNeighborX="100000" custLinFactNeighborY="179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FB0B-737D-49F6-9FFA-2459B470C4AB}" type="pres">
      <dgm:prSet presAssocID="{43F3F0F9-4B10-4F42-8011-F2B4B004E34B}" presName="childNode" presStyleLbl="revTx" presStyleIdx="0" presStyleCnt="0">
        <dgm:presLayoutVars>
          <dgm:bulletEnabled val="1"/>
        </dgm:presLayoutVars>
      </dgm:prSet>
      <dgm:spPr/>
    </dgm:pt>
    <dgm:pt modelId="{64A30102-16D2-451E-8EC3-CB36FEA779FB}" type="pres">
      <dgm:prSet presAssocID="{99D9A04A-B5F5-42C6-B94B-3E224832280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84E0C6F6-D65A-4DC9-A11D-498403250878}" type="pres">
      <dgm:prSet presAssocID="{108A739F-1F5C-4AC7-9E72-5F80D39A27C8}" presName="node" presStyleCnt="0"/>
      <dgm:spPr/>
    </dgm:pt>
    <dgm:pt modelId="{DE131D6C-803F-4A8A-A020-6ADE76E935C7}" type="pres">
      <dgm:prSet presAssocID="{108A739F-1F5C-4AC7-9E72-5F80D39A27C8}" presName="parentNode" presStyleLbl="node1" presStyleIdx="4" presStyleCnt="6" custScaleX="435148" custScaleY="107764" custLinFactX="57312" custLinFactNeighborX="100000" custLinFactNeighborY="549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B7123-9F3A-4E82-B102-3308F9D6047D}" type="pres">
      <dgm:prSet presAssocID="{108A739F-1F5C-4AC7-9E72-5F80D39A27C8}" presName="childNode" presStyleLbl="revTx" presStyleIdx="0" presStyleCnt="0">
        <dgm:presLayoutVars>
          <dgm:bulletEnabled val="1"/>
        </dgm:presLayoutVars>
      </dgm:prSet>
      <dgm:spPr/>
    </dgm:pt>
    <dgm:pt modelId="{E88095AC-F3D8-451F-8E8A-3C706CAB5FEC}" type="pres">
      <dgm:prSet presAssocID="{2C31000D-AE31-4C45-8DE8-593991E7439D}" presName="Name25" presStyleLbl="parChTrans1D1" presStyleIdx="4" presStyleCnt="5"/>
      <dgm:spPr/>
      <dgm:t>
        <a:bodyPr/>
        <a:lstStyle/>
        <a:p>
          <a:endParaRPr lang="ru-RU"/>
        </a:p>
      </dgm:t>
    </dgm:pt>
    <dgm:pt modelId="{BA637A86-FBE3-4252-8CC7-6A0BB3E49511}" type="pres">
      <dgm:prSet presAssocID="{7D40E79D-F968-4194-A4E0-4B5CFF122D65}" presName="node" presStyleCnt="0"/>
      <dgm:spPr/>
    </dgm:pt>
    <dgm:pt modelId="{31245AB5-B0DC-4F94-AABD-5ACA3249A125}" type="pres">
      <dgm:prSet presAssocID="{7D40E79D-F968-4194-A4E0-4B5CFF122D65}" presName="parentNode" presStyleLbl="node1" presStyleIdx="5" presStyleCnt="6" custScaleX="246117" custScaleY="149467" custLinFactX="-48428" custLinFactNeighborX="-100000" custLinFactNeighborY="-23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49E0-83D8-4DB7-A61B-362AAE5F3B9A}" type="pres">
      <dgm:prSet presAssocID="{7D40E79D-F968-4194-A4E0-4B5CFF122D6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F637A4F-AA0C-4220-B911-3EE8528C07DE}" srcId="{9D8FB779-9DBE-40B8-8B06-BF522ECAD855}" destId="{43F3F0F9-4B10-4F42-8011-F2B4B004E34B}" srcOrd="2" destOrd="0" parTransId="{6F2CA24F-5B75-4C90-B833-0EFF643275A3}" sibTransId="{8DCF6FBB-FC04-4203-938E-392E7B2AA920}"/>
    <dgm:cxn modelId="{8E6F04F2-6553-4E47-A214-89DE1CC4A5D7}" type="presOf" srcId="{6F2CA24F-5B75-4C90-B833-0EFF643275A3}" destId="{C34F6D95-2B2E-4F8E-AE8A-E4098990D49D}" srcOrd="0" destOrd="0" presId="urn:microsoft.com/office/officeart/2005/8/layout/radial2"/>
    <dgm:cxn modelId="{9E0B482A-CD70-4DC0-9751-4BE00E99B8E1}" type="presOf" srcId="{DD36FF03-2329-4DF2-8D49-CC28680773CC}" destId="{83E003F3-D374-4C3E-BC25-F10BF68057F9}" srcOrd="0" destOrd="0" presId="urn:microsoft.com/office/officeart/2005/8/layout/radial2"/>
    <dgm:cxn modelId="{D0B8CB19-4E04-45DB-99E0-C6EC82FB8F66}" type="presOf" srcId="{7D66238C-12E7-4A44-9D70-590118008A79}" destId="{CD81370D-DD19-479E-BB99-BF0AB00D0E7E}" srcOrd="0" destOrd="0" presId="urn:microsoft.com/office/officeart/2005/8/layout/radial2"/>
    <dgm:cxn modelId="{AEA54252-882E-4661-B238-E77C1827FB21}" type="presOf" srcId="{9D8FB779-9DBE-40B8-8B06-BF522ECAD855}" destId="{53267FF9-F581-4790-BC50-A6A730A27C4A}" srcOrd="0" destOrd="0" presId="urn:microsoft.com/office/officeart/2005/8/layout/radial2"/>
    <dgm:cxn modelId="{5DB9F159-E499-4943-84AA-D121B573EF9A}" type="presOf" srcId="{0083CF98-B647-473A-AE0A-C8C68579EDFE}" destId="{E7918800-2C97-4646-83DD-88A2CBA4FD5B}" srcOrd="0" destOrd="0" presId="urn:microsoft.com/office/officeart/2005/8/layout/radial2"/>
    <dgm:cxn modelId="{E2960B21-A54A-467E-8498-8CA94FA269F8}" srcId="{9D8FB779-9DBE-40B8-8B06-BF522ECAD855}" destId="{108A739F-1F5C-4AC7-9E72-5F80D39A27C8}" srcOrd="3" destOrd="0" parTransId="{99D9A04A-B5F5-42C6-B94B-3E224832280A}" sibTransId="{90966AE8-35E0-4586-A1FB-B797E432F513}"/>
    <dgm:cxn modelId="{2D27C4A8-E113-4AAD-B34C-F456FB18D4E2}" type="presOf" srcId="{108A739F-1F5C-4AC7-9E72-5F80D39A27C8}" destId="{DE131D6C-803F-4A8A-A020-6ADE76E935C7}" srcOrd="0" destOrd="0" presId="urn:microsoft.com/office/officeart/2005/8/layout/radial2"/>
    <dgm:cxn modelId="{E43601EC-8232-4424-A073-FF860C585E6C}" srcId="{9D8FB779-9DBE-40B8-8B06-BF522ECAD855}" destId="{2DFBE692-9725-412F-9967-F071B481A595}" srcOrd="0" destOrd="0" parTransId="{7D66238C-12E7-4A44-9D70-590118008A79}" sibTransId="{B9849A3E-D402-40A0-AA1D-FE05F8AEF71D}"/>
    <dgm:cxn modelId="{7AB76C8B-481B-49BF-A8F7-8B4EE61C4327}" type="presOf" srcId="{99D9A04A-B5F5-42C6-B94B-3E224832280A}" destId="{64A30102-16D2-451E-8EC3-CB36FEA779FB}" srcOrd="0" destOrd="0" presId="urn:microsoft.com/office/officeart/2005/8/layout/radial2"/>
    <dgm:cxn modelId="{7B99EDED-8431-4BB6-9781-2F9950C4261F}" type="presOf" srcId="{7D40E79D-F968-4194-A4E0-4B5CFF122D65}" destId="{31245AB5-B0DC-4F94-AABD-5ACA3249A125}" srcOrd="0" destOrd="0" presId="urn:microsoft.com/office/officeart/2005/8/layout/radial2"/>
    <dgm:cxn modelId="{00CBF5C9-90D6-4846-ABD4-EF5C7A3A1D08}" srcId="{9D8FB779-9DBE-40B8-8B06-BF522ECAD855}" destId="{0083CF98-B647-473A-AE0A-C8C68579EDFE}" srcOrd="1" destOrd="0" parTransId="{DD36FF03-2329-4DF2-8D49-CC28680773CC}" sibTransId="{D4706C00-2674-4E09-B9D8-458C0D0F42C4}"/>
    <dgm:cxn modelId="{E4C19400-D205-4684-966E-5A1E36228097}" srcId="{9D8FB779-9DBE-40B8-8B06-BF522ECAD855}" destId="{7D40E79D-F968-4194-A4E0-4B5CFF122D65}" srcOrd="4" destOrd="0" parTransId="{2C31000D-AE31-4C45-8DE8-593991E7439D}" sibTransId="{71148E5E-7A1E-40DC-A30D-ED0DD2742EB8}"/>
    <dgm:cxn modelId="{6E290879-FECE-4D39-87EC-767E31E63837}" type="presOf" srcId="{2DFBE692-9725-412F-9967-F071B481A595}" destId="{72728ED5-2947-495C-8ACA-DB070B4304C1}" srcOrd="0" destOrd="0" presId="urn:microsoft.com/office/officeart/2005/8/layout/radial2"/>
    <dgm:cxn modelId="{00845EA3-2EEF-4556-B1F0-1C03BDA01ABB}" type="presOf" srcId="{43F3F0F9-4B10-4F42-8011-F2B4B004E34B}" destId="{22B5595B-4E57-49FF-BB2E-F941C88DDACB}" srcOrd="0" destOrd="0" presId="urn:microsoft.com/office/officeart/2005/8/layout/radial2"/>
    <dgm:cxn modelId="{EEA7F9F4-7B8A-4889-97D0-8EE020AFDDBC}" type="presOf" srcId="{2C31000D-AE31-4C45-8DE8-593991E7439D}" destId="{E88095AC-F3D8-451F-8E8A-3C706CAB5FEC}" srcOrd="0" destOrd="0" presId="urn:microsoft.com/office/officeart/2005/8/layout/radial2"/>
    <dgm:cxn modelId="{7C900B70-FE1E-4372-A2DC-FCFCC456BE40}" type="presParOf" srcId="{53267FF9-F581-4790-BC50-A6A730A27C4A}" destId="{A7DB5CB9-2C22-46FD-AA25-5D887933ED74}" srcOrd="0" destOrd="0" presId="urn:microsoft.com/office/officeart/2005/8/layout/radial2"/>
    <dgm:cxn modelId="{91D5F6E4-D8FD-486A-94C6-55D513FDCAE6}" type="presParOf" srcId="{A7DB5CB9-2C22-46FD-AA25-5D887933ED74}" destId="{F9BD540F-FC1E-4399-9587-F261AB11BA54}" srcOrd="0" destOrd="0" presId="urn:microsoft.com/office/officeart/2005/8/layout/radial2"/>
    <dgm:cxn modelId="{AF9695D5-3D34-4121-A86D-43437CAD9D94}" type="presParOf" srcId="{F9BD540F-FC1E-4399-9587-F261AB11BA54}" destId="{55466491-3AC0-4BA9-8F59-540557DB024E}" srcOrd="0" destOrd="0" presId="urn:microsoft.com/office/officeart/2005/8/layout/radial2"/>
    <dgm:cxn modelId="{1B4709F7-ADE6-4EAD-A88B-2F3D55E8437C}" type="presParOf" srcId="{F9BD540F-FC1E-4399-9587-F261AB11BA54}" destId="{9639946E-DAFC-4592-BF2B-8F2C4C6027B4}" srcOrd="1" destOrd="0" presId="urn:microsoft.com/office/officeart/2005/8/layout/radial2"/>
    <dgm:cxn modelId="{EDF10BCA-FD2A-4B9D-B9EB-BEE6466C57EF}" type="presParOf" srcId="{A7DB5CB9-2C22-46FD-AA25-5D887933ED74}" destId="{CD81370D-DD19-479E-BB99-BF0AB00D0E7E}" srcOrd="1" destOrd="0" presId="urn:microsoft.com/office/officeart/2005/8/layout/radial2"/>
    <dgm:cxn modelId="{24C9CDF0-E717-4202-BD8D-DA1748A2AA58}" type="presParOf" srcId="{A7DB5CB9-2C22-46FD-AA25-5D887933ED74}" destId="{466E7FE1-360B-4E33-845D-41C125CA7864}" srcOrd="2" destOrd="0" presId="urn:microsoft.com/office/officeart/2005/8/layout/radial2"/>
    <dgm:cxn modelId="{0A519A7A-0AA9-4FD4-A187-C0CA494DC79B}" type="presParOf" srcId="{466E7FE1-360B-4E33-845D-41C125CA7864}" destId="{72728ED5-2947-495C-8ACA-DB070B4304C1}" srcOrd="0" destOrd="0" presId="urn:microsoft.com/office/officeart/2005/8/layout/radial2"/>
    <dgm:cxn modelId="{F71B4F2F-4840-4BA7-B0C2-41EFEA3FE28F}" type="presParOf" srcId="{466E7FE1-360B-4E33-845D-41C125CA7864}" destId="{6C080135-0762-4AA0-8156-ACE9EEB0B816}" srcOrd="1" destOrd="0" presId="urn:microsoft.com/office/officeart/2005/8/layout/radial2"/>
    <dgm:cxn modelId="{6ECF3513-7D7E-401A-974F-561AD763EC34}" type="presParOf" srcId="{A7DB5CB9-2C22-46FD-AA25-5D887933ED74}" destId="{83E003F3-D374-4C3E-BC25-F10BF68057F9}" srcOrd="3" destOrd="0" presId="urn:microsoft.com/office/officeart/2005/8/layout/radial2"/>
    <dgm:cxn modelId="{368FB091-0665-41D0-97C9-CE86B068D2D3}" type="presParOf" srcId="{A7DB5CB9-2C22-46FD-AA25-5D887933ED74}" destId="{564AF806-FA84-40A7-B447-7AC3887EF626}" srcOrd="4" destOrd="0" presId="urn:microsoft.com/office/officeart/2005/8/layout/radial2"/>
    <dgm:cxn modelId="{80BAB4F0-7616-4683-906C-A0CDBFD6B481}" type="presParOf" srcId="{564AF806-FA84-40A7-B447-7AC3887EF626}" destId="{E7918800-2C97-4646-83DD-88A2CBA4FD5B}" srcOrd="0" destOrd="0" presId="urn:microsoft.com/office/officeart/2005/8/layout/radial2"/>
    <dgm:cxn modelId="{15A18401-0491-4787-8C50-0D3A5BB0EF56}" type="presParOf" srcId="{564AF806-FA84-40A7-B447-7AC3887EF626}" destId="{45299047-56DC-450D-8CF7-B653A568E391}" srcOrd="1" destOrd="0" presId="urn:microsoft.com/office/officeart/2005/8/layout/radial2"/>
    <dgm:cxn modelId="{35F7EF11-63C1-4EA3-BB4B-FB292DD0188E}" type="presParOf" srcId="{A7DB5CB9-2C22-46FD-AA25-5D887933ED74}" destId="{C34F6D95-2B2E-4F8E-AE8A-E4098990D49D}" srcOrd="5" destOrd="0" presId="urn:microsoft.com/office/officeart/2005/8/layout/radial2"/>
    <dgm:cxn modelId="{95AD0BA5-B7D3-4B6C-B38F-34B72BFB208A}" type="presParOf" srcId="{A7DB5CB9-2C22-46FD-AA25-5D887933ED74}" destId="{B501303B-0AC3-4351-BABF-9B469A5F4B0C}" srcOrd="6" destOrd="0" presId="urn:microsoft.com/office/officeart/2005/8/layout/radial2"/>
    <dgm:cxn modelId="{3CEC749A-D766-4292-A293-6E9C65043802}" type="presParOf" srcId="{B501303B-0AC3-4351-BABF-9B469A5F4B0C}" destId="{22B5595B-4E57-49FF-BB2E-F941C88DDACB}" srcOrd="0" destOrd="0" presId="urn:microsoft.com/office/officeart/2005/8/layout/radial2"/>
    <dgm:cxn modelId="{55AB82DF-E093-4934-BA44-5BA1BB0C8F88}" type="presParOf" srcId="{B501303B-0AC3-4351-BABF-9B469A5F4B0C}" destId="{6ABAFB0B-737D-49F6-9FFA-2459B470C4AB}" srcOrd="1" destOrd="0" presId="urn:microsoft.com/office/officeart/2005/8/layout/radial2"/>
    <dgm:cxn modelId="{22D2BFAE-8DE2-4F61-8987-3E0DBFD3A304}" type="presParOf" srcId="{A7DB5CB9-2C22-46FD-AA25-5D887933ED74}" destId="{64A30102-16D2-451E-8EC3-CB36FEA779FB}" srcOrd="7" destOrd="0" presId="urn:microsoft.com/office/officeart/2005/8/layout/radial2"/>
    <dgm:cxn modelId="{417723C2-DC53-4379-889D-B641872B2DCF}" type="presParOf" srcId="{A7DB5CB9-2C22-46FD-AA25-5D887933ED74}" destId="{84E0C6F6-D65A-4DC9-A11D-498403250878}" srcOrd="8" destOrd="0" presId="urn:microsoft.com/office/officeart/2005/8/layout/radial2"/>
    <dgm:cxn modelId="{A425EEA8-E812-4A77-A3B7-380A07647070}" type="presParOf" srcId="{84E0C6F6-D65A-4DC9-A11D-498403250878}" destId="{DE131D6C-803F-4A8A-A020-6ADE76E935C7}" srcOrd="0" destOrd="0" presId="urn:microsoft.com/office/officeart/2005/8/layout/radial2"/>
    <dgm:cxn modelId="{F6C5E085-A61A-4465-8AD9-7C7B23C88EAD}" type="presParOf" srcId="{84E0C6F6-D65A-4DC9-A11D-498403250878}" destId="{EE8B7123-9F3A-4E82-B102-3308F9D6047D}" srcOrd="1" destOrd="0" presId="urn:microsoft.com/office/officeart/2005/8/layout/radial2"/>
    <dgm:cxn modelId="{2D8DA4C5-0109-46D9-8FE3-5E13F73A4B3A}" type="presParOf" srcId="{A7DB5CB9-2C22-46FD-AA25-5D887933ED74}" destId="{E88095AC-F3D8-451F-8E8A-3C706CAB5FEC}" srcOrd="9" destOrd="0" presId="urn:microsoft.com/office/officeart/2005/8/layout/radial2"/>
    <dgm:cxn modelId="{89B65E08-37EC-4F2E-8062-7B312FAC8668}" type="presParOf" srcId="{A7DB5CB9-2C22-46FD-AA25-5D887933ED74}" destId="{BA637A86-FBE3-4252-8CC7-6A0BB3E49511}" srcOrd="10" destOrd="0" presId="urn:microsoft.com/office/officeart/2005/8/layout/radial2"/>
    <dgm:cxn modelId="{7433B1BD-1593-4C24-B512-ADDBC585236C}" type="presParOf" srcId="{BA637A86-FBE3-4252-8CC7-6A0BB3E49511}" destId="{31245AB5-B0DC-4F94-AABD-5ACA3249A125}" srcOrd="0" destOrd="0" presId="urn:microsoft.com/office/officeart/2005/8/layout/radial2"/>
    <dgm:cxn modelId="{59E8F750-ACD5-4C2E-9CA6-1BC60993AB37}" type="presParOf" srcId="{BA637A86-FBE3-4252-8CC7-6A0BB3E49511}" destId="{F87C49E0-83D8-4DB7-A61B-362AAE5F3B9A}" srcOrd="1" destOrd="0" presId="urn:microsoft.com/office/officeart/2005/8/layout/radial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FB779-9DBE-40B8-8B06-BF522ECAD855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BE692-9725-412F-9967-F071B481A59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Добре </a:t>
          </a:r>
          <a:r>
            <a:rPr lang="ru-RU" sz="2000" b="1" dirty="0" err="1" smtClean="0">
              <a:solidFill>
                <a:schemeClr val="bg1"/>
              </a:solidFill>
              <a:latin typeface="Century Gothic" pitchFamily="34" charset="0"/>
            </a:rPr>
            <a:t>реагує</a:t>
          </a:r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2000" b="1" dirty="0" err="1" smtClean="0">
              <a:solidFill>
                <a:schemeClr val="bg1"/>
              </a:solidFill>
              <a:latin typeface="Century Gothic" pitchFamily="34" charset="0"/>
            </a:rPr>
            <a:t>покращені</a:t>
          </a:r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latin typeface="Century Gothic" pitchFamily="34" charset="0"/>
            </a:rPr>
            <a:t>умови</a:t>
          </a:r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latin typeface="Century Gothic" pitchFamily="34" charset="0"/>
            </a:rPr>
            <a:t>вирощування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D66238C-12E7-4A44-9D70-590118008A79}" type="parTrans" cxnId="{E43601EC-8232-4424-A073-FF860C585E6C}">
      <dgm:prSet/>
      <dgm:spPr/>
      <dgm:t>
        <a:bodyPr/>
        <a:lstStyle/>
        <a:p>
          <a:endParaRPr lang="ru-RU"/>
        </a:p>
      </dgm:t>
    </dgm:pt>
    <dgm:pt modelId="{B9849A3E-D402-40A0-AA1D-FE05F8AEF71D}" type="sibTrans" cxnId="{E43601EC-8232-4424-A073-FF860C585E6C}">
      <dgm:prSet/>
      <dgm:spPr/>
      <dgm:t>
        <a:bodyPr/>
        <a:lstStyle/>
        <a:p>
          <a:endParaRPr lang="ru-RU"/>
        </a:p>
      </dgm:t>
    </dgm:pt>
    <dgm:pt modelId="{7D40E79D-F968-4194-A4E0-4B5CFF122D6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algn="ctr" rtl="0"/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Стабільно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врожайність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по роках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C31000D-AE31-4C45-8DE8-593991E7439D}" type="parTrans" cxnId="{E4C19400-D205-4684-966E-5A1E36228097}">
      <dgm:prSet/>
      <dgm:spPr/>
      <dgm:t>
        <a:bodyPr/>
        <a:lstStyle/>
        <a:p>
          <a:endParaRPr lang="ru-RU"/>
        </a:p>
      </dgm:t>
    </dgm:pt>
    <dgm:pt modelId="{71148E5E-7A1E-40DC-A30D-ED0DD2742EB8}" type="sibTrans" cxnId="{E4C19400-D205-4684-966E-5A1E36228097}">
      <dgm:prSet/>
      <dgm:spPr/>
      <dgm:t>
        <a:bodyPr/>
        <a:lstStyle/>
        <a:p>
          <a:endParaRPr lang="ru-RU"/>
        </a:p>
      </dgm:t>
    </dgm:pt>
    <dgm:pt modelId="{108A739F-1F5C-4AC7-9E72-5F80D39A27C8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Добре </a:t>
          </a:r>
          <a:r>
            <a:rPr lang="ru-RU" sz="2000" b="1" dirty="0" err="1" smtClean="0">
              <a:solidFill>
                <a:schemeClr val="bg1"/>
              </a:solidFill>
              <a:latin typeface="Century Gothic" pitchFamily="34" charset="0"/>
            </a:rPr>
            <a:t>витримує</a:t>
          </a:r>
          <a:r>
            <a:rPr lang="ru-RU" sz="2000" b="1" dirty="0" smtClean="0">
              <a:solidFill>
                <a:schemeClr val="bg1"/>
              </a:solidFill>
              <a:latin typeface="Century Gothic" pitchFamily="34" charset="0"/>
            </a:rPr>
            <a:t> посуху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D9A04A-B5F5-42C6-B94B-3E224832280A}" type="parTrans" cxnId="{E2960B21-A54A-467E-8498-8CA94FA269F8}">
      <dgm:prSet/>
      <dgm:spPr/>
      <dgm:t>
        <a:bodyPr/>
        <a:lstStyle/>
        <a:p>
          <a:endParaRPr lang="ru-RU"/>
        </a:p>
      </dgm:t>
    </dgm:pt>
    <dgm:pt modelId="{90966AE8-35E0-4586-A1FB-B797E432F513}" type="sibTrans" cxnId="{E2960B21-A54A-467E-8498-8CA94FA269F8}">
      <dgm:prSet/>
      <dgm:spPr/>
      <dgm:t>
        <a:bodyPr/>
        <a:lstStyle/>
        <a:p>
          <a:endParaRPr lang="ru-RU"/>
        </a:p>
      </dgm:t>
    </dgm:pt>
    <dgm:pt modelId="{D06CD81C-FACC-418D-9CFD-BAD6759664A6}">
      <dgm:prSet custT="1"/>
      <dgm:spPr>
        <a:solidFill>
          <a:srgbClr val="009E47">
            <a:alpha val="76863"/>
          </a:srgbClr>
        </a:solidFill>
        <a:ln>
          <a:solidFill>
            <a:srgbClr val="009E47"/>
          </a:solidFill>
        </a:ln>
      </dgm:spPr>
      <dgm:t>
        <a:bodyPr/>
        <a:lstStyle/>
        <a:p>
          <a:r>
            <a:rPr lang="ru-RU" sz="1900" b="1" dirty="0" smtClean="0">
              <a:latin typeface="Century Gothic" pitchFamily="34" charset="0"/>
            </a:rPr>
            <a:t>Не </a:t>
          </a:r>
          <a:r>
            <a:rPr lang="ru-RU" sz="1900" b="1" dirty="0" err="1" smtClean="0">
              <a:latin typeface="Century Gothic" pitchFamily="34" charset="0"/>
            </a:rPr>
            <a:t>кущиться</a:t>
          </a:r>
          <a:r>
            <a:rPr lang="ru-RU" sz="1900" b="1" dirty="0" smtClean="0">
              <a:latin typeface="Century Gothic" pitchFamily="34" charset="0"/>
            </a:rPr>
            <a:t>, </a:t>
          </a:r>
          <a:r>
            <a:rPr lang="ru-RU" sz="1900" b="1" dirty="0" err="1" smtClean="0">
              <a:latin typeface="Century Gothic" pitchFamily="34" charset="0"/>
            </a:rPr>
            <a:t>стійкий</a:t>
          </a:r>
          <a:r>
            <a:rPr lang="ru-RU" sz="1900" b="1" dirty="0" smtClean="0">
              <a:latin typeface="Century Gothic" pitchFamily="34" charset="0"/>
            </a:rPr>
            <a:t> до </a:t>
          </a:r>
          <a:r>
            <a:rPr lang="ru-RU" sz="1900" b="1" dirty="0" err="1" smtClean="0">
              <a:latin typeface="Century Gothic" pitchFamily="34" charset="0"/>
            </a:rPr>
            <a:t>полягання</a:t>
          </a:r>
          <a:endParaRPr lang="ru-RU" sz="1900" dirty="0"/>
        </a:p>
      </dgm:t>
    </dgm:pt>
    <dgm:pt modelId="{48590C10-6BEE-44FF-8E6F-A0AC1951928D}" type="parTrans" cxnId="{F850E6B3-DB1F-4EDF-B0C9-E9E29269FBEF}">
      <dgm:prSet/>
      <dgm:spPr/>
      <dgm:t>
        <a:bodyPr/>
        <a:lstStyle/>
        <a:p>
          <a:endParaRPr lang="ru-RU"/>
        </a:p>
      </dgm:t>
    </dgm:pt>
    <dgm:pt modelId="{749F1984-D4D4-4A5C-8787-581207ECC7EA}" type="sibTrans" cxnId="{F850E6B3-DB1F-4EDF-B0C9-E9E29269FBEF}">
      <dgm:prSet/>
      <dgm:spPr/>
      <dgm:t>
        <a:bodyPr/>
        <a:lstStyle/>
        <a:p>
          <a:endParaRPr lang="ru-RU"/>
        </a:p>
      </dgm:t>
    </dgm:pt>
    <dgm:pt modelId="{53267FF9-F581-4790-BC50-A6A730A27C4A}" type="pres">
      <dgm:prSet presAssocID="{9D8FB779-9DBE-40B8-8B06-BF522ECAD85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B5CB9-2C22-46FD-AA25-5D887933ED74}" type="pres">
      <dgm:prSet presAssocID="{9D8FB779-9DBE-40B8-8B06-BF522ECAD855}" presName="cycle" presStyleCnt="0"/>
      <dgm:spPr/>
      <dgm:t>
        <a:bodyPr/>
        <a:lstStyle/>
        <a:p>
          <a:endParaRPr lang="ru-RU"/>
        </a:p>
      </dgm:t>
    </dgm:pt>
    <dgm:pt modelId="{F9BD540F-FC1E-4399-9587-F261AB11BA54}" type="pres">
      <dgm:prSet presAssocID="{9D8FB779-9DBE-40B8-8B06-BF522ECAD855}" presName="centerShape" presStyleCnt="0"/>
      <dgm:spPr/>
      <dgm:t>
        <a:bodyPr/>
        <a:lstStyle/>
        <a:p>
          <a:endParaRPr lang="ru-RU"/>
        </a:p>
      </dgm:t>
    </dgm:pt>
    <dgm:pt modelId="{55466491-3AC0-4BA9-8F59-540557DB024E}" type="pres">
      <dgm:prSet presAssocID="{9D8FB779-9DBE-40B8-8B06-BF522ECAD855}" presName="connSite" presStyleLbl="node1" presStyleIdx="0" presStyleCnt="5"/>
      <dgm:spPr/>
      <dgm:t>
        <a:bodyPr/>
        <a:lstStyle/>
        <a:p>
          <a:endParaRPr lang="ru-RU"/>
        </a:p>
      </dgm:t>
    </dgm:pt>
    <dgm:pt modelId="{9639946E-DAFC-4592-BF2B-8F2C4C6027B4}" type="pres">
      <dgm:prSet presAssocID="{9D8FB779-9DBE-40B8-8B06-BF522ECAD855}" presName="visible" presStyleLbl="node1" presStyleIdx="0" presStyleCnt="5" custScaleX="116294" custScaleY="113326" custLinFactNeighborX="-2832" custLinFactNeighborY="3048"/>
      <dgm:spPr>
        <a:solidFill>
          <a:srgbClr val="009E47"/>
        </a:solidFill>
        <a:ln>
          <a:solidFill>
            <a:srgbClr val="009A46"/>
          </a:solidFill>
        </a:ln>
      </dgm:spPr>
      <dgm:t>
        <a:bodyPr/>
        <a:lstStyle/>
        <a:p>
          <a:endParaRPr lang="ru-RU"/>
        </a:p>
      </dgm:t>
    </dgm:pt>
    <dgm:pt modelId="{CD81370D-DD19-479E-BB99-BF0AB00D0E7E}" type="pres">
      <dgm:prSet presAssocID="{7D66238C-12E7-4A44-9D70-590118008A79}" presName="Name25" presStyleLbl="parChTrans1D1" presStyleIdx="0" presStyleCnt="4"/>
      <dgm:spPr/>
      <dgm:t>
        <a:bodyPr/>
        <a:lstStyle/>
        <a:p>
          <a:endParaRPr lang="ru-RU"/>
        </a:p>
      </dgm:t>
    </dgm:pt>
    <dgm:pt modelId="{466E7FE1-360B-4E33-845D-41C125CA7864}" type="pres">
      <dgm:prSet presAssocID="{2DFBE692-9725-412F-9967-F071B481A595}" presName="node" presStyleCnt="0"/>
      <dgm:spPr/>
      <dgm:t>
        <a:bodyPr/>
        <a:lstStyle/>
        <a:p>
          <a:endParaRPr lang="ru-RU"/>
        </a:p>
      </dgm:t>
    </dgm:pt>
    <dgm:pt modelId="{72728ED5-2947-495C-8ACA-DB070B4304C1}" type="pres">
      <dgm:prSet presAssocID="{2DFBE692-9725-412F-9967-F071B481A595}" presName="parentNode" presStyleLbl="node1" presStyleIdx="1" presStyleCnt="5" custScaleX="325728" custScaleY="99404" custLinFactNeighborX="31362" custLinFactNeighborY="-1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80135-0762-4AA0-8156-ACE9EEB0B816}" type="pres">
      <dgm:prSet presAssocID="{2DFBE692-9725-412F-9967-F071B481A59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0102-16D2-451E-8EC3-CB36FEA779FB}" type="pres">
      <dgm:prSet presAssocID="{99D9A04A-B5F5-42C6-B94B-3E224832280A}" presName="Name25" presStyleLbl="parChTrans1D1" presStyleIdx="1" presStyleCnt="4"/>
      <dgm:spPr/>
      <dgm:t>
        <a:bodyPr/>
        <a:lstStyle/>
        <a:p>
          <a:endParaRPr lang="ru-RU"/>
        </a:p>
      </dgm:t>
    </dgm:pt>
    <dgm:pt modelId="{84E0C6F6-D65A-4DC9-A11D-498403250878}" type="pres">
      <dgm:prSet presAssocID="{108A739F-1F5C-4AC7-9E72-5F80D39A27C8}" presName="node" presStyleCnt="0"/>
      <dgm:spPr/>
      <dgm:t>
        <a:bodyPr/>
        <a:lstStyle/>
        <a:p>
          <a:endParaRPr lang="ru-RU"/>
        </a:p>
      </dgm:t>
    </dgm:pt>
    <dgm:pt modelId="{DE131D6C-803F-4A8A-A020-6ADE76E935C7}" type="pres">
      <dgm:prSet presAssocID="{108A739F-1F5C-4AC7-9E72-5F80D39A27C8}" presName="parentNode" presStyleLbl="node1" presStyleIdx="2" presStyleCnt="5" custScaleX="215906" custLinFactX="57735" custLinFactNeighborX="100000" custLinFactNeighborY="1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B7123-9F3A-4E82-B102-3308F9D6047D}" type="pres">
      <dgm:prSet presAssocID="{108A739F-1F5C-4AC7-9E72-5F80D39A27C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48F18-BA1C-4B88-B041-AC776C3B4F32}" type="pres">
      <dgm:prSet presAssocID="{48590C10-6BEE-44FF-8E6F-A0AC1951928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4160E2BA-5B92-4DDE-8146-D29D67BED13B}" type="pres">
      <dgm:prSet presAssocID="{D06CD81C-FACC-418D-9CFD-BAD6759664A6}" presName="node" presStyleCnt="0"/>
      <dgm:spPr/>
      <dgm:t>
        <a:bodyPr/>
        <a:lstStyle/>
        <a:p>
          <a:endParaRPr lang="ru-RU"/>
        </a:p>
      </dgm:t>
    </dgm:pt>
    <dgm:pt modelId="{ED83E811-C1DA-4F2F-AE0B-CB03BC78F6FE}" type="pres">
      <dgm:prSet presAssocID="{D06CD81C-FACC-418D-9CFD-BAD6759664A6}" presName="parentNode" presStyleLbl="node1" presStyleIdx="3" presStyleCnt="5" custScaleX="243652" custScaleY="119895" custLinFactX="86930" custLinFactNeighborX="100000" custLinFactNeighborY="76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1FD7-0BB8-4850-AD61-497CB53BF9DF}" type="pres">
      <dgm:prSet presAssocID="{D06CD81C-FACC-418D-9CFD-BAD6759664A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095AC-F3D8-451F-8E8A-3C706CAB5FEC}" type="pres">
      <dgm:prSet presAssocID="{2C31000D-AE31-4C45-8DE8-593991E7439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BA637A86-FBE3-4252-8CC7-6A0BB3E49511}" type="pres">
      <dgm:prSet presAssocID="{7D40E79D-F968-4194-A4E0-4B5CFF122D65}" presName="node" presStyleCnt="0"/>
      <dgm:spPr/>
      <dgm:t>
        <a:bodyPr/>
        <a:lstStyle/>
        <a:p>
          <a:endParaRPr lang="ru-RU"/>
        </a:p>
      </dgm:t>
    </dgm:pt>
    <dgm:pt modelId="{31245AB5-B0DC-4F94-AABD-5ACA3249A125}" type="pres">
      <dgm:prSet presAssocID="{7D40E79D-F968-4194-A4E0-4B5CFF122D65}" presName="parentNode" presStyleLbl="node1" presStyleIdx="4" presStyleCnt="5" custScaleX="283738" custScaleY="132856" custLinFactNeighborX="38917" custLinFactNeighborY="-3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49E0-83D8-4DB7-A61B-362AAE5F3B9A}" type="pres">
      <dgm:prSet presAssocID="{7D40E79D-F968-4194-A4E0-4B5CFF122D6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87174-81EB-46FE-A562-27CD2A9A962A}" type="presOf" srcId="{7D66238C-12E7-4A44-9D70-590118008A79}" destId="{CD81370D-DD19-479E-BB99-BF0AB00D0E7E}" srcOrd="0" destOrd="0" presId="urn:microsoft.com/office/officeart/2005/8/layout/radial2"/>
    <dgm:cxn modelId="{0BE4CCA0-5E3B-4020-8F45-0E185E224CBD}" type="presOf" srcId="{48590C10-6BEE-44FF-8E6F-A0AC1951928D}" destId="{2FF48F18-BA1C-4B88-B041-AC776C3B4F32}" srcOrd="0" destOrd="0" presId="urn:microsoft.com/office/officeart/2005/8/layout/radial2"/>
    <dgm:cxn modelId="{BD360BF4-B1ED-4B78-AAB8-15B178A033C6}" type="presOf" srcId="{99D9A04A-B5F5-42C6-B94B-3E224832280A}" destId="{64A30102-16D2-451E-8EC3-CB36FEA779FB}" srcOrd="0" destOrd="0" presId="urn:microsoft.com/office/officeart/2005/8/layout/radial2"/>
    <dgm:cxn modelId="{CE1077C6-C9C9-4719-8DF1-0795BB24BFC2}" type="presOf" srcId="{9D8FB779-9DBE-40B8-8B06-BF522ECAD855}" destId="{53267FF9-F581-4790-BC50-A6A730A27C4A}" srcOrd="0" destOrd="0" presId="urn:microsoft.com/office/officeart/2005/8/layout/radial2"/>
    <dgm:cxn modelId="{9872A1BE-A144-4426-8F9E-08D778DBFEA5}" type="presOf" srcId="{D06CD81C-FACC-418D-9CFD-BAD6759664A6}" destId="{ED83E811-C1DA-4F2F-AE0B-CB03BC78F6FE}" srcOrd="0" destOrd="0" presId="urn:microsoft.com/office/officeart/2005/8/layout/radial2"/>
    <dgm:cxn modelId="{E40D3427-314A-4F05-8580-D30B05286E34}" type="presOf" srcId="{2DFBE692-9725-412F-9967-F071B481A595}" destId="{72728ED5-2947-495C-8ACA-DB070B4304C1}" srcOrd="0" destOrd="0" presId="urn:microsoft.com/office/officeart/2005/8/layout/radial2"/>
    <dgm:cxn modelId="{F850E6B3-DB1F-4EDF-B0C9-E9E29269FBEF}" srcId="{9D8FB779-9DBE-40B8-8B06-BF522ECAD855}" destId="{D06CD81C-FACC-418D-9CFD-BAD6759664A6}" srcOrd="2" destOrd="0" parTransId="{48590C10-6BEE-44FF-8E6F-A0AC1951928D}" sibTransId="{749F1984-D4D4-4A5C-8787-581207ECC7EA}"/>
    <dgm:cxn modelId="{8F8A0D28-253E-4C5C-9B44-3393AEA5B3EC}" type="presOf" srcId="{108A739F-1F5C-4AC7-9E72-5F80D39A27C8}" destId="{DE131D6C-803F-4A8A-A020-6ADE76E935C7}" srcOrd="0" destOrd="0" presId="urn:microsoft.com/office/officeart/2005/8/layout/radial2"/>
    <dgm:cxn modelId="{E2960B21-A54A-467E-8498-8CA94FA269F8}" srcId="{9D8FB779-9DBE-40B8-8B06-BF522ECAD855}" destId="{108A739F-1F5C-4AC7-9E72-5F80D39A27C8}" srcOrd="1" destOrd="0" parTransId="{99D9A04A-B5F5-42C6-B94B-3E224832280A}" sibTransId="{90966AE8-35E0-4586-A1FB-B797E432F513}"/>
    <dgm:cxn modelId="{E43601EC-8232-4424-A073-FF860C585E6C}" srcId="{9D8FB779-9DBE-40B8-8B06-BF522ECAD855}" destId="{2DFBE692-9725-412F-9967-F071B481A595}" srcOrd="0" destOrd="0" parTransId="{7D66238C-12E7-4A44-9D70-590118008A79}" sibTransId="{B9849A3E-D402-40A0-AA1D-FE05F8AEF71D}"/>
    <dgm:cxn modelId="{DF37B2AC-96B8-40C5-88E9-25B9C38C3E79}" type="presOf" srcId="{2C31000D-AE31-4C45-8DE8-593991E7439D}" destId="{E88095AC-F3D8-451F-8E8A-3C706CAB5FEC}" srcOrd="0" destOrd="0" presId="urn:microsoft.com/office/officeart/2005/8/layout/radial2"/>
    <dgm:cxn modelId="{E4C19400-D205-4684-966E-5A1E36228097}" srcId="{9D8FB779-9DBE-40B8-8B06-BF522ECAD855}" destId="{7D40E79D-F968-4194-A4E0-4B5CFF122D65}" srcOrd="3" destOrd="0" parTransId="{2C31000D-AE31-4C45-8DE8-593991E7439D}" sibTransId="{71148E5E-7A1E-40DC-A30D-ED0DD2742EB8}"/>
    <dgm:cxn modelId="{B75F7988-5FED-433F-B0D6-ADA0571C60A9}" type="presOf" srcId="{7D40E79D-F968-4194-A4E0-4B5CFF122D65}" destId="{31245AB5-B0DC-4F94-AABD-5ACA3249A125}" srcOrd="0" destOrd="0" presId="urn:microsoft.com/office/officeart/2005/8/layout/radial2"/>
    <dgm:cxn modelId="{4F60352E-3E35-4695-B2DE-CAEF6AB3E6FE}" type="presParOf" srcId="{53267FF9-F581-4790-BC50-A6A730A27C4A}" destId="{A7DB5CB9-2C22-46FD-AA25-5D887933ED74}" srcOrd="0" destOrd="0" presId="urn:microsoft.com/office/officeart/2005/8/layout/radial2"/>
    <dgm:cxn modelId="{DE198EB3-57E0-4D0C-AF6F-326A79682B87}" type="presParOf" srcId="{A7DB5CB9-2C22-46FD-AA25-5D887933ED74}" destId="{F9BD540F-FC1E-4399-9587-F261AB11BA54}" srcOrd="0" destOrd="0" presId="urn:microsoft.com/office/officeart/2005/8/layout/radial2"/>
    <dgm:cxn modelId="{2B455D90-042D-4B29-8046-EB4D188EDFDD}" type="presParOf" srcId="{F9BD540F-FC1E-4399-9587-F261AB11BA54}" destId="{55466491-3AC0-4BA9-8F59-540557DB024E}" srcOrd="0" destOrd="0" presId="urn:microsoft.com/office/officeart/2005/8/layout/radial2"/>
    <dgm:cxn modelId="{956E8F00-B625-4EAE-ADD9-0E0D5FD87822}" type="presParOf" srcId="{F9BD540F-FC1E-4399-9587-F261AB11BA54}" destId="{9639946E-DAFC-4592-BF2B-8F2C4C6027B4}" srcOrd="1" destOrd="0" presId="urn:microsoft.com/office/officeart/2005/8/layout/radial2"/>
    <dgm:cxn modelId="{8E141507-BB95-4BAF-9D25-863A6B2B79D9}" type="presParOf" srcId="{A7DB5CB9-2C22-46FD-AA25-5D887933ED74}" destId="{CD81370D-DD19-479E-BB99-BF0AB00D0E7E}" srcOrd="1" destOrd="0" presId="urn:microsoft.com/office/officeart/2005/8/layout/radial2"/>
    <dgm:cxn modelId="{FCFD8D12-808B-4804-9373-F3565AD0FD2D}" type="presParOf" srcId="{A7DB5CB9-2C22-46FD-AA25-5D887933ED74}" destId="{466E7FE1-360B-4E33-845D-41C125CA7864}" srcOrd="2" destOrd="0" presId="urn:microsoft.com/office/officeart/2005/8/layout/radial2"/>
    <dgm:cxn modelId="{16C0FE04-DBED-4A9F-ACFC-BD2B6104489F}" type="presParOf" srcId="{466E7FE1-360B-4E33-845D-41C125CA7864}" destId="{72728ED5-2947-495C-8ACA-DB070B4304C1}" srcOrd="0" destOrd="0" presId="urn:microsoft.com/office/officeart/2005/8/layout/radial2"/>
    <dgm:cxn modelId="{B4D089A2-9FEF-430F-8F5C-D6A74EF4238C}" type="presParOf" srcId="{466E7FE1-360B-4E33-845D-41C125CA7864}" destId="{6C080135-0762-4AA0-8156-ACE9EEB0B816}" srcOrd="1" destOrd="0" presId="urn:microsoft.com/office/officeart/2005/8/layout/radial2"/>
    <dgm:cxn modelId="{53F3276B-00A1-4114-9117-E212BFD4A051}" type="presParOf" srcId="{A7DB5CB9-2C22-46FD-AA25-5D887933ED74}" destId="{64A30102-16D2-451E-8EC3-CB36FEA779FB}" srcOrd="3" destOrd="0" presId="urn:microsoft.com/office/officeart/2005/8/layout/radial2"/>
    <dgm:cxn modelId="{43A7A994-C0F8-4B91-9620-5A619C529847}" type="presParOf" srcId="{A7DB5CB9-2C22-46FD-AA25-5D887933ED74}" destId="{84E0C6F6-D65A-4DC9-A11D-498403250878}" srcOrd="4" destOrd="0" presId="urn:microsoft.com/office/officeart/2005/8/layout/radial2"/>
    <dgm:cxn modelId="{6E3DF321-E6CD-431A-8050-D5815B069AB3}" type="presParOf" srcId="{84E0C6F6-D65A-4DC9-A11D-498403250878}" destId="{DE131D6C-803F-4A8A-A020-6ADE76E935C7}" srcOrd="0" destOrd="0" presId="urn:microsoft.com/office/officeart/2005/8/layout/radial2"/>
    <dgm:cxn modelId="{4A53B6E5-46F0-4850-B725-1D6A7035B95C}" type="presParOf" srcId="{84E0C6F6-D65A-4DC9-A11D-498403250878}" destId="{EE8B7123-9F3A-4E82-B102-3308F9D6047D}" srcOrd="1" destOrd="0" presId="urn:microsoft.com/office/officeart/2005/8/layout/radial2"/>
    <dgm:cxn modelId="{4C49D843-86EE-4506-91C5-3C4FEA4ACC5D}" type="presParOf" srcId="{A7DB5CB9-2C22-46FD-AA25-5D887933ED74}" destId="{2FF48F18-BA1C-4B88-B041-AC776C3B4F32}" srcOrd="5" destOrd="0" presId="urn:microsoft.com/office/officeart/2005/8/layout/radial2"/>
    <dgm:cxn modelId="{000F5569-C772-401A-93B7-754FBDCC04C8}" type="presParOf" srcId="{A7DB5CB9-2C22-46FD-AA25-5D887933ED74}" destId="{4160E2BA-5B92-4DDE-8146-D29D67BED13B}" srcOrd="6" destOrd="0" presId="urn:microsoft.com/office/officeart/2005/8/layout/radial2"/>
    <dgm:cxn modelId="{16C602AE-6E64-40E7-8BFD-E07CF8F8EBD4}" type="presParOf" srcId="{4160E2BA-5B92-4DDE-8146-D29D67BED13B}" destId="{ED83E811-C1DA-4F2F-AE0B-CB03BC78F6FE}" srcOrd="0" destOrd="0" presId="urn:microsoft.com/office/officeart/2005/8/layout/radial2"/>
    <dgm:cxn modelId="{0A063790-FC7D-4C19-B1B9-A8E2C5C5E29C}" type="presParOf" srcId="{4160E2BA-5B92-4DDE-8146-D29D67BED13B}" destId="{5A951FD7-0BB8-4850-AD61-497CB53BF9DF}" srcOrd="1" destOrd="0" presId="urn:microsoft.com/office/officeart/2005/8/layout/radial2"/>
    <dgm:cxn modelId="{C26975C0-C7FC-46F7-AFE3-0D53A01EB87C}" type="presParOf" srcId="{A7DB5CB9-2C22-46FD-AA25-5D887933ED74}" destId="{E88095AC-F3D8-451F-8E8A-3C706CAB5FEC}" srcOrd="7" destOrd="0" presId="urn:microsoft.com/office/officeart/2005/8/layout/radial2"/>
    <dgm:cxn modelId="{71F991CF-5491-49EC-8209-CC5635E72A47}" type="presParOf" srcId="{A7DB5CB9-2C22-46FD-AA25-5D887933ED74}" destId="{BA637A86-FBE3-4252-8CC7-6A0BB3E49511}" srcOrd="8" destOrd="0" presId="urn:microsoft.com/office/officeart/2005/8/layout/radial2"/>
    <dgm:cxn modelId="{B09068D1-1047-4220-854C-FC1AF25D4F16}" type="presParOf" srcId="{BA637A86-FBE3-4252-8CC7-6A0BB3E49511}" destId="{31245AB5-B0DC-4F94-AABD-5ACA3249A125}" srcOrd="0" destOrd="0" presId="urn:microsoft.com/office/officeart/2005/8/layout/radial2"/>
    <dgm:cxn modelId="{CAB4415C-CC1E-4CB0-9A5E-717DDCC3D0F3}" type="presParOf" srcId="{BA637A86-FBE3-4252-8CC7-6A0BB3E49511}" destId="{F87C49E0-83D8-4DB7-A61B-362AAE5F3B9A}" srcOrd="1" destOrd="0" presId="urn:microsoft.com/office/officeart/2005/8/layout/radial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FB779-9DBE-40B8-8B06-BF522ECAD855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BE692-9725-412F-9967-F071B481A59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/>
          <a:r>
            <a: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Добре реагує на покращення умов вирощування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D66238C-12E7-4A44-9D70-590118008A79}" type="parTrans" cxnId="{E43601EC-8232-4424-A073-FF860C585E6C}">
      <dgm:prSet/>
      <dgm:spPr/>
      <dgm:t>
        <a:bodyPr/>
        <a:lstStyle/>
        <a:p>
          <a:endParaRPr lang="ru-RU"/>
        </a:p>
      </dgm:t>
    </dgm:pt>
    <dgm:pt modelId="{B9849A3E-D402-40A0-AA1D-FE05F8AEF71D}" type="sibTrans" cxnId="{E43601EC-8232-4424-A073-FF860C585E6C}">
      <dgm:prSet/>
      <dgm:spPr/>
      <dgm:t>
        <a:bodyPr/>
        <a:lstStyle/>
        <a:p>
          <a:endParaRPr lang="ru-RU"/>
        </a:p>
      </dgm:t>
    </dgm:pt>
    <dgm:pt modelId="{7D40E79D-F968-4194-A4E0-4B5CFF122D65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algn="ctr" rtl="0"/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Стабільно</a:t>
          </a:r>
          <a:r>
            <a:rPr lang="ru-R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врожайність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C31000D-AE31-4C45-8DE8-593991E7439D}" type="parTrans" cxnId="{E4C19400-D205-4684-966E-5A1E36228097}">
      <dgm:prSet/>
      <dgm:spPr/>
      <dgm:t>
        <a:bodyPr/>
        <a:lstStyle/>
        <a:p>
          <a:endParaRPr lang="ru-RU"/>
        </a:p>
      </dgm:t>
    </dgm:pt>
    <dgm:pt modelId="{71148E5E-7A1E-40DC-A30D-ED0DD2742EB8}" type="sibTrans" cxnId="{E4C19400-D205-4684-966E-5A1E36228097}">
      <dgm:prSet/>
      <dgm:spPr/>
      <dgm:t>
        <a:bodyPr/>
        <a:lstStyle/>
        <a:p>
          <a:endParaRPr lang="ru-RU"/>
        </a:p>
      </dgm:t>
    </dgm:pt>
    <dgm:pt modelId="{108A739F-1F5C-4AC7-9E72-5F80D39A27C8}">
      <dgm:prSet custT="1"/>
      <dgm:spPr>
        <a:solidFill>
          <a:srgbClr val="009E47">
            <a:alpha val="78824"/>
          </a:srgbClr>
        </a:solidFill>
        <a:ln>
          <a:solidFill>
            <a:srgbClr val="009A46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стійкість</a:t>
          </a:r>
          <a:r>
            <a:rPr lang="ru-R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200" b="1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вилягання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D9A04A-B5F5-42C6-B94B-3E224832280A}" type="parTrans" cxnId="{E2960B21-A54A-467E-8498-8CA94FA269F8}">
      <dgm:prSet/>
      <dgm:spPr/>
      <dgm:t>
        <a:bodyPr/>
        <a:lstStyle/>
        <a:p>
          <a:endParaRPr lang="ru-RU"/>
        </a:p>
      </dgm:t>
    </dgm:pt>
    <dgm:pt modelId="{90966AE8-35E0-4586-A1FB-B797E432F513}" type="sibTrans" cxnId="{E2960B21-A54A-467E-8498-8CA94FA269F8}">
      <dgm:prSet/>
      <dgm:spPr/>
      <dgm:t>
        <a:bodyPr/>
        <a:lstStyle/>
        <a:p>
          <a:endParaRPr lang="ru-RU"/>
        </a:p>
      </dgm:t>
    </dgm:pt>
    <dgm:pt modelId="{D8D48898-B963-4932-ADDD-0F0ACDF76129}">
      <dgm:prSet custT="1"/>
      <dgm:spPr>
        <a:solidFill>
          <a:srgbClr val="009A46">
            <a:alpha val="80000"/>
          </a:srgbClr>
        </a:solidFill>
        <a:ln>
          <a:solidFill>
            <a:srgbClr val="009A46"/>
          </a:solidFill>
        </a:ln>
      </dgm:spPr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 до враження хворобами та шкідниками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AA85517-44D0-4F6A-A4D9-1E7585515F6B}" type="parTrans" cxnId="{30137C35-9979-49E9-9E61-C57E75E384A5}">
      <dgm:prSet/>
      <dgm:spPr/>
      <dgm:t>
        <a:bodyPr/>
        <a:lstStyle/>
        <a:p>
          <a:endParaRPr lang="ru-RU"/>
        </a:p>
      </dgm:t>
    </dgm:pt>
    <dgm:pt modelId="{D9EEBDCB-CE63-4640-AF5E-03AD59DA2011}" type="sibTrans" cxnId="{30137C35-9979-49E9-9E61-C57E75E384A5}">
      <dgm:prSet/>
      <dgm:spPr/>
      <dgm:t>
        <a:bodyPr/>
        <a:lstStyle/>
        <a:p>
          <a:endParaRPr lang="ru-RU"/>
        </a:p>
      </dgm:t>
    </dgm:pt>
    <dgm:pt modelId="{53267FF9-F581-4790-BC50-A6A730A27C4A}" type="pres">
      <dgm:prSet presAssocID="{9D8FB779-9DBE-40B8-8B06-BF522ECAD85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B5CB9-2C22-46FD-AA25-5D887933ED74}" type="pres">
      <dgm:prSet presAssocID="{9D8FB779-9DBE-40B8-8B06-BF522ECAD855}" presName="cycle" presStyleCnt="0"/>
      <dgm:spPr/>
    </dgm:pt>
    <dgm:pt modelId="{F9BD540F-FC1E-4399-9587-F261AB11BA54}" type="pres">
      <dgm:prSet presAssocID="{9D8FB779-9DBE-40B8-8B06-BF522ECAD855}" presName="centerShape" presStyleCnt="0"/>
      <dgm:spPr/>
    </dgm:pt>
    <dgm:pt modelId="{55466491-3AC0-4BA9-8F59-540557DB024E}" type="pres">
      <dgm:prSet presAssocID="{9D8FB779-9DBE-40B8-8B06-BF522ECAD855}" presName="connSite" presStyleLbl="node1" presStyleIdx="0" presStyleCnt="5"/>
      <dgm:spPr/>
    </dgm:pt>
    <dgm:pt modelId="{9639946E-DAFC-4592-BF2B-8F2C4C6027B4}" type="pres">
      <dgm:prSet presAssocID="{9D8FB779-9DBE-40B8-8B06-BF522ECAD855}" presName="visible" presStyleLbl="node1" presStyleIdx="0" presStyleCnt="5" custLinFactNeighborX="-2832" custLinFactNeighborY="3048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11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>
          <a:solidFill>
            <a:srgbClr val="009E47"/>
          </a:solidFill>
        </a:ln>
      </dgm:spPr>
      <dgm:t>
        <a:bodyPr/>
        <a:lstStyle/>
        <a:p>
          <a:endParaRPr lang="ru-RU"/>
        </a:p>
      </dgm:t>
    </dgm:pt>
    <dgm:pt modelId="{CD81370D-DD19-479E-BB99-BF0AB00D0E7E}" type="pres">
      <dgm:prSet presAssocID="{7D66238C-12E7-4A44-9D70-590118008A79}" presName="Name25" presStyleLbl="parChTrans1D1" presStyleIdx="0" presStyleCnt="4"/>
      <dgm:spPr/>
      <dgm:t>
        <a:bodyPr/>
        <a:lstStyle/>
        <a:p>
          <a:endParaRPr lang="ru-RU"/>
        </a:p>
      </dgm:t>
    </dgm:pt>
    <dgm:pt modelId="{466E7FE1-360B-4E33-845D-41C125CA7864}" type="pres">
      <dgm:prSet presAssocID="{2DFBE692-9725-412F-9967-F071B481A595}" presName="node" presStyleCnt="0"/>
      <dgm:spPr/>
    </dgm:pt>
    <dgm:pt modelId="{72728ED5-2947-495C-8ACA-DB070B4304C1}" type="pres">
      <dgm:prSet presAssocID="{2DFBE692-9725-412F-9967-F071B481A595}" presName="parentNode" presStyleLbl="node1" presStyleIdx="1" presStyleCnt="5" custScaleX="353921" custScaleY="95723" custLinFactNeighborX="-63775" custLinFactNeighborY="7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80135-0762-4AA0-8156-ACE9EEB0B816}" type="pres">
      <dgm:prSet presAssocID="{2DFBE692-9725-412F-9967-F071B481A595}" presName="childNode" presStyleLbl="revTx" presStyleIdx="0" presStyleCnt="0">
        <dgm:presLayoutVars>
          <dgm:bulletEnabled val="1"/>
        </dgm:presLayoutVars>
      </dgm:prSet>
      <dgm:spPr/>
    </dgm:pt>
    <dgm:pt modelId="{64A30102-16D2-451E-8EC3-CB36FEA779FB}" type="pres">
      <dgm:prSet presAssocID="{99D9A04A-B5F5-42C6-B94B-3E224832280A}" presName="Name25" presStyleLbl="parChTrans1D1" presStyleIdx="1" presStyleCnt="4"/>
      <dgm:spPr/>
      <dgm:t>
        <a:bodyPr/>
        <a:lstStyle/>
        <a:p>
          <a:endParaRPr lang="ru-RU"/>
        </a:p>
      </dgm:t>
    </dgm:pt>
    <dgm:pt modelId="{84E0C6F6-D65A-4DC9-A11D-498403250878}" type="pres">
      <dgm:prSet presAssocID="{108A739F-1F5C-4AC7-9E72-5F80D39A27C8}" presName="node" presStyleCnt="0"/>
      <dgm:spPr/>
    </dgm:pt>
    <dgm:pt modelId="{DE131D6C-803F-4A8A-A020-6ADE76E935C7}" type="pres">
      <dgm:prSet presAssocID="{108A739F-1F5C-4AC7-9E72-5F80D39A27C8}" presName="parentNode" presStyleLbl="node1" presStyleIdx="2" presStyleCnt="5" custScaleX="260524" custScaleY="132314" custLinFactX="86627" custLinFactNeighborX="100000" custLinFactNeighborY="-10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B7123-9F3A-4E82-B102-3308F9D6047D}" type="pres">
      <dgm:prSet presAssocID="{108A739F-1F5C-4AC7-9E72-5F80D39A27C8}" presName="childNode" presStyleLbl="revTx" presStyleIdx="0" presStyleCnt="0">
        <dgm:presLayoutVars>
          <dgm:bulletEnabled val="1"/>
        </dgm:presLayoutVars>
      </dgm:prSet>
      <dgm:spPr/>
    </dgm:pt>
    <dgm:pt modelId="{4977DFE2-E841-48E9-A798-6B3DBC67E567}" type="pres">
      <dgm:prSet presAssocID="{9AA85517-44D0-4F6A-A4D9-1E7585515F6B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7148947-FFAA-4A45-909E-FFC3980352CC}" type="pres">
      <dgm:prSet presAssocID="{D8D48898-B963-4932-ADDD-0F0ACDF76129}" presName="node" presStyleCnt="0"/>
      <dgm:spPr/>
    </dgm:pt>
    <dgm:pt modelId="{FA35C759-4970-4BFC-8AF2-9830137CA801}" type="pres">
      <dgm:prSet presAssocID="{D8D48898-B963-4932-ADDD-0F0ACDF76129}" presName="parentNode" presStyleLbl="node1" presStyleIdx="3" presStyleCnt="5" custScaleX="275036" custScaleY="139586" custLinFactX="100000" custLinFactNeighborX="102615" custLinFactNeighborY="435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13A59-7997-4CB9-A2E5-0946C2DAB960}" type="pres">
      <dgm:prSet presAssocID="{D8D48898-B963-4932-ADDD-0F0ACDF76129}" presName="childNode" presStyleLbl="revTx" presStyleIdx="0" presStyleCnt="0">
        <dgm:presLayoutVars>
          <dgm:bulletEnabled val="1"/>
        </dgm:presLayoutVars>
      </dgm:prSet>
      <dgm:spPr/>
    </dgm:pt>
    <dgm:pt modelId="{E88095AC-F3D8-451F-8E8A-3C706CAB5FEC}" type="pres">
      <dgm:prSet presAssocID="{2C31000D-AE31-4C45-8DE8-593991E7439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BA637A86-FBE3-4252-8CC7-6A0BB3E49511}" type="pres">
      <dgm:prSet presAssocID="{7D40E79D-F968-4194-A4E0-4B5CFF122D65}" presName="node" presStyleCnt="0"/>
      <dgm:spPr/>
    </dgm:pt>
    <dgm:pt modelId="{31245AB5-B0DC-4F94-AABD-5ACA3249A125}" type="pres">
      <dgm:prSet presAssocID="{7D40E79D-F968-4194-A4E0-4B5CFF122D65}" presName="parentNode" presStyleLbl="node1" presStyleIdx="4" presStyleCnt="5" custScaleX="281698" custScaleY="122947" custLinFactNeighborX="-71687" custLinFactNeighborY="-1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49E0-83D8-4DB7-A61B-362AAE5F3B9A}" type="pres">
      <dgm:prSet presAssocID="{7D40E79D-F968-4194-A4E0-4B5CFF122D6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2FF4C91-6DCF-4CF5-92CD-AEB553E25FC0}" type="presOf" srcId="{108A739F-1F5C-4AC7-9E72-5F80D39A27C8}" destId="{DE131D6C-803F-4A8A-A020-6ADE76E935C7}" srcOrd="0" destOrd="0" presId="urn:microsoft.com/office/officeart/2005/8/layout/radial2"/>
    <dgm:cxn modelId="{A8C8018B-22D9-404A-874C-A50A508A74FC}" type="presOf" srcId="{D8D48898-B963-4932-ADDD-0F0ACDF76129}" destId="{FA35C759-4970-4BFC-8AF2-9830137CA801}" srcOrd="0" destOrd="0" presId="urn:microsoft.com/office/officeart/2005/8/layout/radial2"/>
    <dgm:cxn modelId="{384114CB-6E51-44D8-8BF5-158D3CAAAA05}" type="presOf" srcId="{99D9A04A-B5F5-42C6-B94B-3E224832280A}" destId="{64A30102-16D2-451E-8EC3-CB36FEA779FB}" srcOrd="0" destOrd="0" presId="urn:microsoft.com/office/officeart/2005/8/layout/radial2"/>
    <dgm:cxn modelId="{A4E15BE4-1294-4E63-84E9-814453E2CEA0}" type="presOf" srcId="{9D8FB779-9DBE-40B8-8B06-BF522ECAD855}" destId="{53267FF9-F581-4790-BC50-A6A730A27C4A}" srcOrd="0" destOrd="0" presId="urn:microsoft.com/office/officeart/2005/8/layout/radial2"/>
    <dgm:cxn modelId="{E2960B21-A54A-467E-8498-8CA94FA269F8}" srcId="{9D8FB779-9DBE-40B8-8B06-BF522ECAD855}" destId="{108A739F-1F5C-4AC7-9E72-5F80D39A27C8}" srcOrd="1" destOrd="0" parTransId="{99D9A04A-B5F5-42C6-B94B-3E224832280A}" sibTransId="{90966AE8-35E0-4586-A1FB-B797E432F513}"/>
    <dgm:cxn modelId="{30137C35-9979-49E9-9E61-C57E75E384A5}" srcId="{9D8FB779-9DBE-40B8-8B06-BF522ECAD855}" destId="{D8D48898-B963-4932-ADDD-0F0ACDF76129}" srcOrd="2" destOrd="0" parTransId="{9AA85517-44D0-4F6A-A4D9-1E7585515F6B}" sibTransId="{D9EEBDCB-CE63-4640-AF5E-03AD59DA2011}"/>
    <dgm:cxn modelId="{198D2363-046E-4DDD-BFE6-DCE1EB85AB2B}" type="presOf" srcId="{7D66238C-12E7-4A44-9D70-590118008A79}" destId="{CD81370D-DD19-479E-BB99-BF0AB00D0E7E}" srcOrd="0" destOrd="0" presId="urn:microsoft.com/office/officeart/2005/8/layout/radial2"/>
    <dgm:cxn modelId="{E43601EC-8232-4424-A073-FF860C585E6C}" srcId="{9D8FB779-9DBE-40B8-8B06-BF522ECAD855}" destId="{2DFBE692-9725-412F-9967-F071B481A595}" srcOrd="0" destOrd="0" parTransId="{7D66238C-12E7-4A44-9D70-590118008A79}" sibTransId="{B9849A3E-D402-40A0-AA1D-FE05F8AEF71D}"/>
    <dgm:cxn modelId="{F358E06A-57CE-4771-9683-83F5BE5E5DC8}" type="presOf" srcId="{7D40E79D-F968-4194-A4E0-4B5CFF122D65}" destId="{31245AB5-B0DC-4F94-AABD-5ACA3249A125}" srcOrd="0" destOrd="0" presId="urn:microsoft.com/office/officeart/2005/8/layout/radial2"/>
    <dgm:cxn modelId="{E4C19400-D205-4684-966E-5A1E36228097}" srcId="{9D8FB779-9DBE-40B8-8B06-BF522ECAD855}" destId="{7D40E79D-F968-4194-A4E0-4B5CFF122D65}" srcOrd="3" destOrd="0" parTransId="{2C31000D-AE31-4C45-8DE8-593991E7439D}" sibTransId="{71148E5E-7A1E-40DC-A30D-ED0DD2742EB8}"/>
    <dgm:cxn modelId="{52E1C12A-0CF6-480A-A0EA-376F149947C4}" type="presOf" srcId="{2C31000D-AE31-4C45-8DE8-593991E7439D}" destId="{E88095AC-F3D8-451F-8E8A-3C706CAB5FEC}" srcOrd="0" destOrd="0" presId="urn:microsoft.com/office/officeart/2005/8/layout/radial2"/>
    <dgm:cxn modelId="{181F8353-9F36-4265-B39D-2631BFD101B2}" type="presOf" srcId="{9AA85517-44D0-4F6A-A4D9-1E7585515F6B}" destId="{4977DFE2-E841-48E9-A798-6B3DBC67E567}" srcOrd="0" destOrd="0" presId="urn:microsoft.com/office/officeart/2005/8/layout/radial2"/>
    <dgm:cxn modelId="{88DDFBBE-5A82-407A-B94E-245B89C533D7}" type="presOf" srcId="{2DFBE692-9725-412F-9967-F071B481A595}" destId="{72728ED5-2947-495C-8ACA-DB070B4304C1}" srcOrd="0" destOrd="0" presId="urn:microsoft.com/office/officeart/2005/8/layout/radial2"/>
    <dgm:cxn modelId="{85DAF17F-ED45-42CD-8449-02C2A06E0DA4}" type="presParOf" srcId="{53267FF9-F581-4790-BC50-A6A730A27C4A}" destId="{A7DB5CB9-2C22-46FD-AA25-5D887933ED74}" srcOrd="0" destOrd="0" presId="urn:microsoft.com/office/officeart/2005/8/layout/radial2"/>
    <dgm:cxn modelId="{87729FCD-7EC2-41D6-B2FB-4358A6625F9B}" type="presParOf" srcId="{A7DB5CB9-2C22-46FD-AA25-5D887933ED74}" destId="{F9BD540F-FC1E-4399-9587-F261AB11BA54}" srcOrd="0" destOrd="0" presId="urn:microsoft.com/office/officeart/2005/8/layout/radial2"/>
    <dgm:cxn modelId="{EFCA2B63-76BE-4C9B-A608-6F85C5CA3DC0}" type="presParOf" srcId="{F9BD540F-FC1E-4399-9587-F261AB11BA54}" destId="{55466491-3AC0-4BA9-8F59-540557DB024E}" srcOrd="0" destOrd="0" presId="urn:microsoft.com/office/officeart/2005/8/layout/radial2"/>
    <dgm:cxn modelId="{0DDB2C08-3F64-44D4-93DC-E4AFD57374D1}" type="presParOf" srcId="{F9BD540F-FC1E-4399-9587-F261AB11BA54}" destId="{9639946E-DAFC-4592-BF2B-8F2C4C6027B4}" srcOrd="1" destOrd="0" presId="urn:microsoft.com/office/officeart/2005/8/layout/radial2"/>
    <dgm:cxn modelId="{55C336B4-540B-4522-83EE-8BD8CE2DB0D2}" type="presParOf" srcId="{A7DB5CB9-2C22-46FD-AA25-5D887933ED74}" destId="{CD81370D-DD19-479E-BB99-BF0AB00D0E7E}" srcOrd="1" destOrd="0" presId="urn:microsoft.com/office/officeart/2005/8/layout/radial2"/>
    <dgm:cxn modelId="{D5478CCD-28A0-4066-94FD-EE3AD3D21C73}" type="presParOf" srcId="{A7DB5CB9-2C22-46FD-AA25-5D887933ED74}" destId="{466E7FE1-360B-4E33-845D-41C125CA7864}" srcOrd="2" destOrd="0" presId="urn:microsoft.com/office/officeart/2005/8/layout/radial2"/>
    <dgm:cxn modelId="{9B266CED-6448-4D86-8CC6-52A8C04BDBB1}" type="presParOf" srcId="{466E7FE1-360B-4E33-845D-41C125CA7864}" destId="{72728ED5-2947-495C-8ACA-DB070B4304C1}" srcOrd="0" destOrd="0" presId="urn:microsoft.com/office/officeart/2005/8/layout/radial2"/>
    <dgm:cxn modelId="{078C03D6-95C1-438F-A24F-C799B65BF8E4}" type="presParOf" srcId="{466E7FE1-360B-4E33-845D-41C125CA7864}" destId="{6C080135-0762-4AA0-8156-ACE9EEB0B816}" srcOrd="1" destOrd="0" presId="urn:microsoft.com/office/officeart/2005/8/layout/radial2"/>
    <dgm:cxn modelId="{DBF75053-3CE6-4233-9ED7-CCB11F0AC8D9}" type="presParOf" srcId="{A7DB5CB9-2C22-46FD-AA25-5D887933ED74}" destId="{64A30102-16D2-451E-8EC3-CB36FEA779FB}" srcOrd="3" destOrd="0" presId="urn:microsoft.com/office/officeart/2005/8/layout/radial2"/>
    <dgm:cxn modelId="{4BAE7870-5C49-4D4B-806A-22A8733DA7C1}" type="presParOf" srcId="{A7DB5CB9-2C22-46FD-AA25-5D887933ED74}" destId="{84E0C6F6-D65A-4DC9-A11D-498403250878}" srcOrd="4" destOrd="0" presId="urn:microsoft.com/office/officeart/2005/8/layout/radial2"/>
    <dgm:cxn modelId="{87AC1BDE-9629-4977-94BA-E402C7FA6607}" type="presParOf" srcId="{84E0C6F6-D65A-4DC9-A11D-498403250878}" destId="{DE131D6C-803F-4A8A-A020-6ADE76E935C7}" srcOrd="0" destOrd="0" presId="urn:microsoft.com/office/officeart/2005/8/layout/radial2"/>
    <dgm:cxn modelId="{6E703C95-EFA4-4F23-9D59-34363D412BFB}" type="presParOf" srcId="{84E0C6F6-D65A-4DC9-A11D-498403250878}" destId="{EE8B7123-9F3A-4E82-B102-3308F9D6047D}" srcOrd="1" destOrd="0" presId="urn:microsoft.com/office/officeart/2005/8/layout/radial2"/>
    <dgm:cxn modelId="{49FC9BF6-B868-4764-A553-A4AD2F9FB014}" type="presParOf" srcId="{A7DB5CB9-2C22-46FD-AA25-5D887933ED74}" destId="{4977DFE2-E841-48E9-A798-6B3DBC67E567}" srcOrd="5" destOrd="0" presId="urn:microsoft.com/office/officeart/2005/8/layout/radial2"/>
    <dgm:cxn modelId="{006B2791-BCA3-4346-9929-7647E698E553}" type="presParOf" srcId="{A7DB5CB9-2C22-46FD-AA25-5D887933ED74}" destId="{87148947-FFAA-4A45-909E-FFC3980352CC}" srcOrd="6" destOrd="0" presId="urn:microsoft.com/office/officeart/2005/8/layout/radial2"/>
    <dgm:cxn modelId="{0AECFEB4-D069-4578-ADE4-556E4E791117}" type="presParOf" srcId="{87148947-FFAA-4A45-909E-FFC3980352CC}" destId="{FA35C759-4970-4BFC-8AF2-9830137CA801}" srcOrd="0" destOrd="0" presId="urn:microsoft.com/office/officeart/2005/8/layout/radial2"/>
    <dgm:cxn modelId="{6E0B3171-B59D-464D-BE62-12CB081A8955}" type="presParOf" srcId="{87148947-FFAA-4A45-909E-FFC3980352CC}" destId="{A3E13A59-7997-4CB9-A2E5-0946C2DAB960}" srcOrd="1" destOrd="0" presId="urn:microsoft.com/office/officeart/2005/8/layout/radial2"/>
    <dgm:cxn modelId="{459B7351-AC9B-496C-8C33-4083A2F44CBF}" type="presParOf" srcId="{A7DB5CB9-2C22-46FD-AA25-5D887933ED74}" destId="{E88095AC-F3D8-451F-8E8A-3C706CAB5FEC}" srcOrd="7" destOrd="0" presId="urn:microsoft.com/office/officeart/2005/8/layout/radial2"/>
    <dgm:cxn modelId="{E34CDD9F-DA70-4F35-BC14-24AD1D37CEB9}" type="presParOf" srcId="{A7DB5CB9-2C22-46FD-AA25-5D887933ED74}" destId="{BA637A86-FBE3-4252-8CC7-6A0BB3E49511}" srcOrd="8" destOrd="0" presId="urn:microsoft.com/office/officeart/2005/8/layout/radial2"/>
    <dgm:cxn modelId="{FCE490AE-2C1B-474E-AF52-958FE5894343}" type="presParOf" srcId="{BA637A86-FBE3-4252-8CC7-6A0BB3E49511}" destId="{31245AB5-B0DC-4F94-AABD-5ACA3249A125}" srcOrd="0" destOrd="0" presId="urn:microsoft.com/office/officeart/2005/8/layout/radial2"/>
    <dgm:cxn modelId="{26016D36-57E5-4473-BB00-A1102C45FE7F}" type="presParOf" srcId="{BA637A86-FBE3-4252-8CC7-6A0BB3E49511}" destId="{F87C49E0-83D8-4DB7-A61B-362AAE5F3B9A}" srcOrd="1" destOrd="0" presId="urn:microsoft.com/office/officeart/2005/8/layout/radial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095AC-F3D8-451F-8E8A-3C706CAB5FEC}">
      <dsp:nvSpPr>
        <dsp:cNvPr id="0" name=""/>
        <dsp:cNvSpPr/>
      </dsp:nvSpPr>
      <dsp:spPr>
        <a:xfrm rot="5468387">
          <a:off x="1552940" y="3256801"/>
          <a:ext cx="739438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739438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0102-16D2-451E-8EC3-CB36FEA779FB}">
      <dsp:nvSpPr>
        <dsp:cNvPr id="0" name=""/>
        <dsp:cNvSpPr/>
      </dsp:nvSpPr>
      <dsp:spPr>
        <a:xfrm rot="1671839">
          <a:off x="2326683" y="3107779"/>
          <a:ext cx="1952373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952373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F6D95-2B2E-4F8E-AE8A-E4098990D49D}">
      <dsp:nvSpPr>
        <dsp:cNvPr id="0" name=""/>
        <dsp:cNvSpPr/>
      </dsp:nvSpPr>
      <dsp:spPr>
        <a:xfrm rot="148084">
          <a:off x="2439290" y="2435360"/>
          <a:ext cx="1233611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233611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003F3-D374-4C3E-BC25-F10BF68057F9}">
      <dsp:nvSpPr>
        <dsp:cNvPr id="0" name=""/>
        <dsp:cNvSpPr/>
      </dsp:nvSpPr>
      <dsp:spPr>
        <a:xfrm rot="20088225">
          <a:off x="2354104" y="1768336"/>
          <a:ext cx="1802684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802684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1370D-DD19-479E-BB99-BF0AB00D0E7E}">
      <dsp:nvSpPr>
        <dsp:cNvPr id="0" name=""/>
        <dsp:cNvSpPr/>
      </dsp:nvSpPr>
      <dsp:spPr>
        <a:xfrm rot="16184896">
          <a:off x="1477651" y="1429255"/>
          <a:ext cx="916198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916198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9946E-DAFC-4592-BF2B-8F2C4C6027B4}">
      <dsp:nvSpPr>
        <dsp:cNvPr id="0" name=""/>
        <dsp:cNvSpPr/>
      </dsp:nvSpPr>
      <dsp:spPr>
        <a:xfrm>
          <a:off x="1185364" y="1730922"/>
          <a:ext cx="1428293" cy="14282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11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 w="38100" cap="flat" cmpd="sng" algn="ctr">
          <a:solidFill>
            <a:srgbClr val="009E4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28ED5-2947-495C-8ACA-DB070B4304C1}">
      <dsp:nvSpPr>
        <dsp:cNvPr id="0" name=""/>
        <dsp:cNvSpPr/>
      </dsp:nvSpPr>
      <dsp:spPr>
        <a:xfrm>
          <a:off x="478917" y="128466"/>
          <a:ext cx="2905876" cy="856975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</a:t>
          </a: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3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вилягання</a:t>
          </a:r>
          <a:endParaRPr lang="ru-RU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78917" y="128466"/>
        <a:ext cx="2905876" cy="856975"/>
      </dsp:txXfrm>
    </dsp:sp>
    <dsp:sp modelId="{E7918800-2C97-4646-83DD-88A2CBA4FD5B}">
      <dsp:nvSpPr>
        <dsp:cNvPr id="0" name=""/>
        <dsp:cNvSpPr/>
      </dsp:nvSpPr>
      <dsp:spPr>
        <a:xfrm>
          <a:off x="3693943" y="128474"/>
          <a:ext cx="2921859" cy="1520986"/>
        </a:xfrm>
        <a:prstGeom prst="ellipse">
          <a:avLst/>
        </a:prstGeom>
        <a:solidFill>
          <a:srgbClr val="009A46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 до ураження хворобами, шкідниками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693943" y="128474"/>
        <a:ext cx="2921859" cy="1520986"/>
      </dsp:txXfrm>
    </dsp:sp>
    <dsp:sp modelId="{22B5595B-4E57-49FF-BB2E-F941C88DDACB}">
      <dsp:nvSpPr>
        <dsp:cNvPr id="0" name=""/>
        <dsp:cNvSpPr/>
      </dsp:nvSpPr>
      <dsp:spPr>
        <a:xfrm>
          <a:off x="3655767" y="1960929"/>
          <a:ext cx="3710903" cy="1189071"/>
        </a:xfrm>
        <a:prstGeom prst="ellipse">
          <a:avLst/>
        </a:prstGeom>
        <a:solidFill>
          <a:srgbClr val="009A46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Добре реагує на покращення умов вирощування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655767" y="1960929"/>
        <a:ext cx="3710903" cy="1189071"/>
      </dsp:txXfrm>
    </dsp:sp>
    <dsp:sp modelId="{DE131D6C-803F-4A8A-A020-6ADE76E935C7}">
      <dsp:nvSpPr>
        <dsp:cNvPr id="0" name=""/>
        <dsp:cNvSpPr/>
      </dsp:nvSpPr>
      <dsp:spPr>
        <a:xfrm>
          <a:off x="3092271" y="3534701"/>
          <a:ext cx="3729113" cy="923511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Зерно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інтенсивно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віддає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вологу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092271" y="3534701"/>
        <a:ext cx="3729113" cy="923511"/>
      </dsp:txXfrm>
    </dsp:sp>
    <dsp:sp modelId="{31245AB5-B0DC-4F94-AABD-5ACA3249A125}">
      <dsp:nvSpPr>
        <dsp:cNvPr id="0" name=""/>
        <dsp:cNvSpPr/>
      </dsp:nvSpPr>
      <dsp:spPr>
        <a:xfrm>
          <a:off x="847982" y="3640683"/>
          <a:ext cx="2109163" cy="1280896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посухи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та</a:t>
          </a:r>
          <a:r>
            <a:rPr lang="uk-UA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жари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847982" y="3640683"/>
        <a:ext cx="2109163" cy="1280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095AC-F3D8-451F-8E8A-3C706CAB5FEC}">
      <dsp:nvSpPr>
        <dsp:cNvPr id="0" name=""/>
        <dsp:cNvSpPr/>
      </dsp:nvSpPr>
      <dsp:spPr>
        <a:xfrm rot="3423479">
          <a:off x="1824475" y="3051099"/>
          <a:ext cx="617186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617186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48F18-BA1C-4B88-B041-AC776C3B4F32}">
      <dsp:nvSpPr>
        <dsp:cNvPr id="0" name=""/>
        <dsp:cNvSpPr/>
      </dsp:nvSpPr>
      <dsp:spPr>
        <a:xfrm rot="740864">
          <a:off x="2155305" y="2505855"/>
          <a:ext cx="1666442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666442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0102-16D2-451E-8EC3-CB36FEA779FB}">
      <dsp:nvSpPr>
        <dsp:cNvPr id="0" name=""/>
        <dsp:cNvSpPr/>
      </dsp:nvSpPr>
      <dsp:spPr>
        <a:xfrm rot="20883378">
          <a:off x="2157991" y="1913158"/>
          <a:ext cx="1532481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532481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1370D-DD19-479E-BB99-BF0AB00D0E7E}">
      <dsp:nvSpPr>
        <dsp:cNvPr id="0" name=""/>
        <dsp:cNvSpPr/>
      </dsp:nvSpPr>
      <dsp:spPr>
        <a:xfrm rot="17963392">
          <a:off x="1710388" y="1253032"/>
          <a:ext cx="803091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803091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9946E-DAFC-4592-BF2B-8F2C4C6027B4}">
      <dsp:nvSpPr>
        <dsp:cNvPr id="0" name=""/>
        <dsp:cNvSpPr/>
      </dsp:nvSpPr>
      <dsp:spPr>
        <a:xfrm>
          <a:off x="544002" y="1308931"/>
          <a:ext cx="1975706" cy="1925283"/>
        </a:xfrm>
        <a:prstGeom prst="ellipse">
          <a:avLst/>
        </a:prstGeom>
        <a:solidFill>
          <a:srgbClr val="009E47"/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28ED5-2947-495C-8ACA-DB070B4304C1}">
      <dsp:nvSpPr>
        <dsp:cNvPr id="0" name=""/>
        <dsp:cNvSpPr/>
      </dsp:nvSpPr>
      <dsp:spPr>
        <a:xfrm>
          <a:off x="930094" y="-80490"/>
          <a:ext cx="3320254" cy="1013258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Добре </a:t>
          </a:r>
          <a:r>
            <a:rPr lang="ru-RU" sz="2000" b="1" kern="1200" dirty="0" err="1" smtClean="0">
              <a:solidFill>
                <a:schemeClr val="bg1"/>
              </a:solidFill>
              <a:latin typeface="Century Gothic" pitchFamily="34" charset="0"/>
            </a:rPr>
            <a:t>реагує</a:t>
          </a: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2000" b="1" kern="1200" dirty="0" err="1" smtClean="0">
              <a:solidFill>
                <a:schemeClr val="bg1"/>
              </a:solidFill>
              <a:latin typeface="Century Gothic" pitchFamily="34" charset="0"/>
            </a:rPr>
            <a:t>покращені</a:t>
          </a: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latin typeface="Century Gothic" pitchFamily="34" charset="0"/>
            </a:rPr>
            <a:t>умови</a:t>
          </a: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latin typeface="Century Gothic" pitchFamily="34" charset="0"/>
            </a:rPr>
            <a:t>вирощування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930094" y="-80490"/>
        <a:ext cx="3320254" cy="1013258"/>
      </dsp:txXfrm>
    </dsp:sp>
    <dsp:sp modelId="{DE131D6C-803F-4A8A-A020-6ADE76E935C7}">
      <dsp:nvSpPr>
        <dsp:cNvPr id="0" name=""/>
        <dsp:cNvSpPr/>
      </dsp:nvSpPr>
      <dsp:spPr>
        <a:xfrm>
          <a:off x="3574436" y="1055467"/>
          <a:ext cx="2200802" cy="1019333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Добре </a:t>
          </a:r>
          <a:r>
            <a:rPr lang="ru-RU" sz="2000" b="1" kern="1200" dirty="0" err="1" smtClean="0">
              <a:solidFill>
                <a:schemeClr val="bg1"/>
              </a:solidFill>
              <a:latin typeface="Century Gothic" pitchFamily="34" charset="0"/>
            </a:rPr>
            <a:t>витримує</a:t>
          </a:r>
          <a:r>
            <a:rPr lang="ru-RU" sz="2000" b="1" kern="1200" dirty="0" smtClean="0">
              <a:solidFill>
                <a:schemeClr val="bg1"/>
              </a:solidFill>
              <a:latin typeface="Century Gothic" pitchFamily="34" charset="0"/>
            </a:rPr>
            <a:t> посуху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574436" y="1055467"/>
        <a:ext cx="2200802" cy="1019333"/>
      </dsp:txXfrm>
    </dsp:sp>
    <dsp:sp modelId="{ED83E811-C1DA-4F2F-AE0B-CB03BC78F6FE}">
      <dsp:nvSpPr>
        <dsp:cNvPr id="0" name=""/>
        <dsp:cNvSpPr/>
      </dsp:nvSpPr>
      <dsp:spPr>
        <a:xfrm>
          <a:off x="3695265" y="2343624"/>
          <a:ext cx="2483626" cy="1222129"/>
        </a:xfrm>
        <a:prstGeom prst="ellipse">
          <a:avLst/>
        </a:prstGeom>
        <a:solidFill>
          <a:srgbClr val="009E47">
            <a:alpha val="76863"/>
          </a:srgbClr>
        </a:solidFill>
        <a:ln w="38100" cap="flat" cmpd="sng" algn="ctr">
          <a:solidFill>
            <a:srgbClr val="009E4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entury Gothic" pitchFamily="34" charset="0"/>
            </a:rPr>
            <a:t>Не </a:t>
          </a:r>
          <a:r>
            <a:rPr lang="ru-RU" sz="1900" b="1" kern="1200" dirty="0" err="1" smtClean="0">
              <a:latin typeface="Century Gothic" pitchFamily="34" charset="0"/>
            </a:rPr>
            <a:t>кущиться</a:t>
          </a:r>
          <a:r>
            <a:rPr lang="ru-RU" sz="1900" b="1" kern="1200" dirty="0" smtClean="0">
              <a:latin typeface="Century Gothic" pitchFamily="34" charset="0"/>
            </a:rPr>
            <a:t>, </a:t>
          </a:r>
          <a:r>
            <a:rPr lang="ru-RU" sz="1900" b="1" kern="1200" dirty="0" err="1" smtClean="0">
              <a:latin typeface="Century Gothic" pitchFamily="34" charset="0"/>
            </a:rPr>
            <a:t>стійкий</a:t>
          </a:r>
          <a:r>
            <a:rPr lang="ru-RU" sz="1900" b="1" kern="1200" dirty="0" smtClean="0">
              <a:latin typeface="Century Gothic" pitchFamily="34" charset="0"/>
            </a:rPr>
            <a:t> до </a:t>
          </a:r>
          <a:r>
            <a:rPr lang="ru-RU" sz="1900" b="1" kern="1200" dirty="0" err="1" smtClean="0">
              <a:latin typeface="Century Gothic" pitchFamily="34" charset="0"/>
            </a:rPr>
            <a:t>полягання</a:t>
          </a:r>
          <a:endParaRPr lang="ru-RU" sz="1900" kern="1200" dirty="0"/>
        </a:p>
      </dsp:txBody>
      <dsp:txXfrm>
        <a:off x="3695265" y="2343624"/>
        <a:ext cx="2483626" cy="1222129"/>
      </dsp:txXfrm>
    </dsp:sp>
    <dsp:sp modelId="{31245AB5-B0DC-4F94-AABD-5ACA3249A125}">
      <dsp:nvSpPr>
        <dsp:cNvPr id="0" name=""/>
        <dsp:cNvSpPr/>
      </dsp:nvSpPr>
      <dsp:spPr>
        <a:xfrm>
          <a:off x="1274616" y="3303191"/>
          <a:ext cx="2892236" cy="1354245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Стабільно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врожайність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по роках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274616" y="3303191"/>
        <a:ext cx="2892236" cy="13542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095AC-F3D8-451F-8E8A-3C706CAB5FEC}">
      <dsp:nvSpPr>
        <dsp:cNvPr id="0" name=""/>
        <dsp:cNvSpPr/>
      </dsp:nvSpPr>
      <dsp:spPr>
        <a:xfrm rot="5364112">
          <a:off x="2056256" y="3091416"/>
          <a:ext cx="559377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559377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7DFE2-E841-48E9-A798-6B3DBC67E567}">
      <dsp:nvSpPr>
        <dsp:cNvPr id="0" name=""/>
        <dsp:cNvSpPr/>
      </dsp:nvSpPr>
      <dsp:spPr>
        <a:xfrm rot="1053433">
          <a:off x="2879633" y="2673732"/>
          <a:ext cx="1778221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778221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0102-16D2-451E-8EC3-CB36FEA779FB}">
      <dsp:nvSpPr>
        <dsp:cNvPr id="0" name=""/>
        <dsp:cNvSpPr/>
      </dsp:nvSpPr>
      <dsp:spPr>
        <a:xfrm rot="20821037">
          <a:off x="2900964" y="1903969"/>
          <a:ext cx="1571666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571666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1370D-DD19-479E-BB99-BF0AB00D0E7E}">
      <dsp:nvSpPr>
        <dsp:cNvPr id="0" name=""/>
        <dsp:cNvSpPr/>
      </dsp:nvSpPr>
      <dsp:spPr>
        <a:xfrm rot="16214426">
          <a:off x="2012030" y="1304663"/>
          <a:ext cx="63724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637245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9946E-DAFC-4592-BF2B-8F2C4C6027B4}">
      <dsp:nvSpPr>
        <dsp:cNvPr id="0" name=""/>
        <dsp:cNvSpPr/>
      </dsp:nvSpPr>
      <dsp:spPr>
        <a:xfrm>
          <a:off x="1429841" y="1438555"/>
          <a:ext cx="1697799" cy="16977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11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 w="38100" cap="flat" cmpd="sng" algn="ctr">
          <a:solidFill>
            <a:srgbClr val="009E4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28ED5-2947-495C-8ACA-DB070B4304C1}">
      <dsp:nvSpPr>
        <dsp:cNvPr id="0" name=""/>
        <dsp:cNvSpPr/>
      </dsp:nvSpPr>
      <dsp:spPr>
        <a:xfrm>
          <a:off x="531375" y="29126"/>
          <a:ext cx="3605320" cy="975110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Добре реагує на покращення умов вирощування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531375" y="29126"/>
        <a:ext cx="3605320" cy="975110"/>
      </dsp:txXfrm>
    </dsp:sp>
    <dsp:sp modelId="{DE131D6C-803F-4A8A-A020-6ADE76E935C7}">
      <dsp:nvSpPr>
        <dsp:cNvPr id="0" name=""/>
        <dsp:cNvSpPr/>
      </dsp:nvSpPr>
      <dsp:spPr>
        <a:xfrm>
          <a:off x="4333875" y="793121"/>
          <a:ext cx="2653904" cy="1347855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стійкість</a:t>
          </a:r>
          <a:r>
            <a:rPr lang="ru-RU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до </a:t>
          </a: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вилягання</a:t>
          </a:r>
          <a:endParaRPr lang="ru-RU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333875" y="793121"/>
        <a:ext cx="2653904" cy="1347855"/>
      </dsp:txXfrm>
    </dsp:sp>
    <dsp:sp modelId="{FA35C759-4970-4BFC-8AF2-9830137CA801}">
      <dsp:nvSpPr>
        <dsp:cNvPr id="0" name=""/>
        <dsp:cNvSpPr/>
      </dsp:nvSpPr>
      <dsp:spPr>
        <a:xfrm>
          <a:off x="4404347" y="2625291"/>
          <a:ext cx="2801735" cy="1421934"/>
        </a:xfrm>
        <a:prstGeom prst="ellipse">
          <a:avLst/>
        </a:prstGeom>
        <a:solidFill>
          <a:srgbClr val="009A46">
            <a:alpha val="80000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Стійкий до враження хворобами та шкідниками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404347" y="2625291"/>
        <a:ext cx="2801735" cy="1421934"/>
      </dsp:txXfrm>
    </dsp:sp>
    <dsp:sp modelId="{31245AB5-B0DC-4F94-AABD-5ACA3249A125}">
      <dsp:nvSpPr>
        <dsp:cNvPr id="0" name=""/>
        <dsp:cNvSpPr/>
      </dsp:nvSpPr>
      <dsp:spPr>
        <a:xfrm>
          <a:off x="910603" y="3389276"/>
          <a:ext cx="2869599" cy="1252435"/>
        </a:xfrm>
        <a:prstGeom prst="ellipse">
          <a:avLst/>
        </a:prstGeom>
        <a:solidFill>
          <a:srgbClr val="009E47">
            <a:alpha val="78824"/>
          </a:srgbClr>
        </a:solidFill>
        <a:ln w="38100" cap="flat" cmpd="sng" algn="ctr">
          <a:solidFill>
            <a:srgbClr val="009A4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Стабільно</a:t>
          </a:r>
          <a:r>
            <a:rPr lang="ru-RU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висока</a:t>
          </a:r>
          <a:r>
            <a:rPr lang="ru-RU" sz="22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200" b="1" kern="1200" dirty="0" err="1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врожайність</a:t>
          </a:r>
          <a:endParaRPr lang="ru-RU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910603" y="3389276"/>
        <a:ext cx="2869599" cy="1252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E3285-2731-482C-9BA1-6DB4E033BD35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0F99-072F-4A56-BD7A-DE88D29F4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3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Якісне насіння – не просто слова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0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0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лого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0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69088"/>
            <a:ext cx="824607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302B928-D482-4F1C-B331-D0B05F43F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7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333527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409880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4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61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98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48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739290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13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78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-24235"/>
            <a:ext cx="8246070" cy="91623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24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78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9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4BFDDFE-69F3-43BE-A2A1-2F14C6AA38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89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333527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409880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90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025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915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0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739290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786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02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26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13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09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971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4BFDDFE-69F3-43BE-A2A1-2F14C6AA38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87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69088"/>
            <a:ext cx="824607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750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-24235"/>
            <a:ext cx="8246070" cy="91623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05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80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938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78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245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67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14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28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23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155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302B928-D482-4F1C-B331-D0B05F43F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7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663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69088"/>
            <a:ext cx="824607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93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-24235"/>
            <a:ext cx="8246070" cy="91623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109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151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148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68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66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13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354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660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22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32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302B928-D482-4F1C-B331-D0B05F43F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7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26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F72A17-69DD-4339-87C4-72C6A7A9986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B95DB-58F7-4926-8AF6-ECF7E076F22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3654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B95DB-58F7-4926-8AF6-ECF7E076F22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20112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F72A17-69DD-4339-87C4-72C6A7A9986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8611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F72A17-69DD-4339-87C4-72C6A7A9986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3573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обота\васко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4" y="2877160"/>
            <a:ext cx="9072000" cy="2200557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glow rad="101600">
              <a:schemeClr val="bg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605" y="2591872"/>
            <a:ext cx="5904000" cy="1421928"/>
          </a:xfrm>
          <a:prstGeom prst="rect">
            <a:avLst/>
          </a:prstGeom>
          <a:solidFill>
            <a:srgbClr val="009E47">
              <a:alpha val="78039"/>
            </a:srgbClr>
          </a:solidFill>
          <a:effectLst>
            <a:glow rad="228600">
              <a:schemeClr val="accent3">
                <a:satMod val="175000"/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КУКУРУДЗА (ФАО 280)</a:t>
            </a:r>
          </a:p>
          <a:p>
            <a:pPr algn="ctr">
              <a:lnSpc>
                <a:spcPct val="120000"/>
              </a:lnSpc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ДБ ХОТИН</a:t>
            </a:r>
          </a:p>
        </p:txBody>
      </p:sp>
      <p:pic>
        <p:nvPicPr>
          <p:cNvPr id="5" name="Picture 3" descr="D:\Робота\васко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044700"/>
            <a:ext cx="5904000" cy="1432117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glow rad="215900">
              <a:schemeClr val="bg1">
                <a:alpha val="6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158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1" y="128470"/>
            <a:ext cx="8848044" cy="4732258"/>
          </a:xfrm>
          <a:prstGeom prst="rect">
            <a:avLst/>
          </a:prstGeom>
          <a:solidFill>
            <a:srgbClr val="00863D">
              <a:alpha val="85000"/>
            </a:srgbClr>
          </a:solidFill>
          <a:effectLst>
            <a:glow rad="228600">
              <a:schemeClr val="accent3">
                <a:satMod val="175000"/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Простий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модифікований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середньоранній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гібрид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ru-RU" sz="1900" b="1" i="1" u="sng" dirty="0">
                <a:solidFill>
                  <a:srgbClr val="FFFF00"/>
                </a:solidFill>
                <a:latin typeface="Century Gothic" pitchFamily="34" charset="0"/>
              </a:rPr>
              <a:t>ФАО 280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Занесений до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Реєстру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сортів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з </a:t>
            </a:r>
            <a:r>
              <a:rPr lang="ru-RU" sz="1900" b="1" i="1" u="sng" dirty="0">
                <a:solidFill>
                  <a:srgbClr val="FFFF00"/>
                </a:solidFill>
                <a:latin typeface="Century Gothic" pitchFamily="34" charset="0"/>
              </a:rPr>
              <a:t>2015</a:t>
            </a:r>
            <a:r>
              <a:rPr lang="ru-RU" sz="1900" b="1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р.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Оригінатор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 ДУ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Інститут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зернових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культур НААН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України</a:t>
            </a:r>
            <a:endParaRPr lang="ru-RU" sz="19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Напрям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використання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– зерно.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Рослина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висотою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230-240 см. </a:t>
            </a:r>
            <a:r>
              <a:rPr lang="ru-RU" sz="1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19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Висота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прикріплення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качана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85-95 см.</a:t>
            </a:r>
            <a:endParaRPr lang="en-US" sz="19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Качан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довжиною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22-24 см, 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кількість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рядів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зерен 16-18, зерен в ряду 40-43,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стрижень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червоний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Зерно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жовто-помаранчеве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інколи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проявляються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червоні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полоси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зубоподібне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Зона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вирощування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– Степ.  50-55000</a:t>
            </a:r>
            <a:r>
              <a:rPr lang="en-US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шт</a:t>
            </a:r>
            <a:r>
              <a:rPr lang="en-US" sz="1900" b="1" dirty="0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га,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Лісостеп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Полісся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 70-75000</a:t>
            </a:r>
            <a:r>
              <a:rPr lang="en-US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шт</a:t>
            </a:r>
            <a:r>
              <a:rPr lang="en-US" sz="1900" b="1" dirty="0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га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Фасування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1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мішок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80000 </a:t>
            </a:r>
            <a:r>
              <a:rPr lang="en-US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шт</a:t>
            </a:r>
            <a:r>
              <a:rPr lang="ru-RU" sz="19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sz="1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2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17984297"/>
              </p:ext>
            </p:extLst>
          </p:nvPr>
        </p:nvGraphicFramePr>
        <p:xfrm>
          <a:off x="1670605" y="281174"/>
          <a:ext cx="6862574" cy="46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8720" y="2051844"/>
            <a:ext cx="2137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КУКУРУДЗА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ФАО 280)</a:t>
            </a:r>
          </a:p>
          <a:p>
            <a:pPr algn="ctr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ДБ ХОТИН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0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042491"/>
              </p:ext>
            </p:extLst>
          </p:nvPr>
        </p:nvGraphicFramePr>
        <p:xfrm>
          <a:off x="0" y="764925"/>
          <a:ext cx="9144000" cy="42561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4130"/>
                <a:gridCol w="1985165"/>
                <a:gridCol w="2604214"/>
                <a:gridCol w="2120491"/>
              </a:tblGrid>
              <a:tr h="72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Назва регіону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Назва гібриду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Врожайність,</a:t>
                      </a:r>
                      <a:r>
                        <a:rPr lang="en-US" sz="20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20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20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Волога при збиранні %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</a:tr>
              <a:tr h="31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Кіровоградська обл.  </a:t>
                      </a:r>
                      <a:r>
                        <a:rPr lang="uk-UA" sz="14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Долинський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р-н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ДБ Хотин (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ВАСКО)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16,1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Адевей</a:t>
                      </a: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65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17,3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Галатея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4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16,2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Дніпропетровська обл. Софіївський р-н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ДБ Хотин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(ВАСКО)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en-US" sz="14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15,1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Полтава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en-US" sz="14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15,3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1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Дніпропетровська обл. Верхньодніпровський р-н</a:t>
                      </a:r>
                      <a:endParaRPr lang="ru-RU" sz="14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ДБ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Хотин(ВАСКО)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en-US" sz="14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16,0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1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Черкаська обл.  </a:t>
                      </a:r>
                      <a:r>
                        <a:rPr lang="uk-UA" sz="14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Жашківський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р-н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ДБ Хотин (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ВАСКО)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95</a:t>
                      </a:r>
                      <a:r>
                        <a:rPr lang="en-US" sz="14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15,5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2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605" y="2686648"/>
            <a:ext cx="5904000" cy="1259447"/>
          </a:xfrm>
          <a:prstGeom prst="rect">
            <a:avLst/>
          </a:prstGeom>
          <a:solidFill>
            <a:srgbClr val="009E47">
              <a:alpha val="78039"/>
            </a:srgbClr>
          </a:solidFill>
          <a:effectLst>
            <a:glow rad="228600">
              <a:schemeClr val="accent3">
                <a:satMod val="175000"/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КУКУРУДЗА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ФАО 300)</a:t>
            </a:r>
          </a:p>
          <a:p>
            <a:pPr algn="ctr">
              <a:lnSpc>
                <a:spcPct val="110000"/>
              </a:lnSpc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ДН ДНІПРО</a:t>
            </a:r>
          </a:p>
        </p:txBody>
      </p:sp>
      <p:pic>
        <p:nvPicPr>
          <p:cNvPr id="5" name="Picture 3" descr="D:\Робота\васко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139476"/>
            <a:ext cx="5904000" cy="1432117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glow rad="215900">
              <a:schemeClr val="bg1">
                <a:alpha val="6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224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46094320"/>
              </p:ext>
            </p:extLst>
          </p:nvPr>
        </p:nvGraphicFramePr>
        <p:xfrm>
          <a:off x="754375" y="252250"/>
          <a:ext cx="8398775" cy="46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1679966" y="1525390"/>
            <a:ext cx="2726115" cy="1962590"/>
          </a:xfrm>
          <a:prstGeom prst="ellipse">
            <a:avLst/>
          </a:prstGeom>
          <a:solidFill>
            <a:srgbClr val="00863D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300" b="1" spc="-40" dirty="0">
                <a:solidFill>
                  <a:schemeClr val="bg1"/>
                </a:solidFill>
                <a:latin typeface="Century Gothic" pitchFamily="34" charset="0"/>
              </a:rPr>
              <a:t>КУКУРУДЗА</a:t>
            </a:r>
            <a:r>
              <a:rPr lang="ru-RU" sz="23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23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ru-RU" sz="2300" b="1" dirty="0">
                <a:solidFill>
                  <a:schemeClr val="bg1"/>
                </a:solidFill>
                <a:latin typeface="Century Gothic" pitchFamily="34" charset="0"/>
              </a:rPr>
              <a:t>ФАО </a:t>
            </a:r>
            <a:r>
              <a:rPr lang="ru-RU" sz="2300" b="1" dirty="0" smtClean="0">
                <a:solidFill>
                  <a:schemeClr val="bg1"/>
                </a:solidFill>
                <a:latin typeface="Century Gothic" pitchFamily="34" charset="0"/>
              </a:rPr>
              <a:t>300)</a:t>
            </a:r>
            <a:r>
              <a:rPr lang="en-US" sz="23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entury Gothic" pitchFamily="34" charset="0"/>
              </a:rPr>
              <a:t>ДН ДНІПРО</a:t>
            </a:r>
            <a:endParaRPr lang="ru-RU" sz="23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2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6260" y="533349"/>
            <a:ext cx="8532000" cy="4176271"/>
          </a:xfrm>
          <a:prstGeom prst="rect">
            <a:avLst/>
          </a:prstGeom>
          <a:solidFill>
            <a:srgbClr val="00863D">
              <a:alpha val="85000"/>
            </a:srgbClr>
          </a:solidFill>
          <a:effectLst>
            <a:glow rad="228600">
              <a:schemeClr val="accent3">
                <a:satMod val="175000"/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prstClr val="white"/>
                </a:solidFill>
                <a:latin typeface="Century Gothic" pitchFamily="34" charset="0"/>
              </a:rPr>
              <a:t>Простий</a:t>
            </a:r>
            <a:r>
              <a:rPr lang="ru-RU" sz="20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модифікований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середньостиглий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гібрид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(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ФАО 300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).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Занесений до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Реєстру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сортів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з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2015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р.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Напрям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використання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– зерно.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Рослина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висотою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240-250 см, не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кущиться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Висота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прикріплення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качана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90-100 см.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Качан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довжиною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23-24 см,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циліндричної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форми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,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кількість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рядів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зерен </a:t>
            </a:r>
            <a:r>
              <a:rPr lang="ru-RU" sz="2000" b="1" dirty="0" smtClean="0">
                <a:solidFill>
                  <a:prstClr val="white"/>
                </a:solidFill>
                <a:latin typeface="Century Gothic" pitchFamily="34" charset="0"/>
              </a:rPr>
              <a:t> 16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, зерен в ряду 40-43,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стрижень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червоний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. </a:t>
            </a:r>
            <a:endParaRPr lang="ru-RU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Зона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вирощування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– Степ.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Рекомендована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передзбиральна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густота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рослин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в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зоні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Степу 55-60 тис./га.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Фасування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один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мішок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80000 </a:t>
            </a:r>
            <a:r>
              <a:rPr lang="ru-RU" sz="2000" b="1" dirty="0" err="1" smtClean="0">
                <a:solidFill>
                  <a:prstClr val="white"/>
                </a:solidFill>
                <a:latin typeface="Century Gothic" pitchFamily="34" charset="0"/>
              </a:rPr>
              <a:t>шт</a:t>
            </a:r>
            <a:endParaRPr lang="ru-RU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0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Pictures\Васко\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7000"/>
                    </a14:imgEffect>
                    <a14:imgEffect>
                      <a14:brightnessContrast bright="2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46"/>
          <a:stretch/>
        </p:blipFill>
        <p:spPr bwMode="auto">
          <a:xfrm>
            <a:off x="143555" y="128470"/>
            <a:ext cx="4298112" cy="4968000"/>
          </a:xfrm>
          <a:prstGeom prst="rect">
            <a:avLst/>
          </a:prstGeom>
          <a:noFill/>
          <a:ln w="38100">
            <a:solidFill>
              <a:srgbClr val="009A4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41" y="128470"/>
            <a:ext cx="4298112" cy="1188787"/>
          </a:xfrm>
          <a:prstGeom prst="rect">
            <a:avLst/>
          </a:prstGeom>
          <a:solidFill>
            <a:srgbClr val="009E47">
              <a:alpha val="51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uk-UA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Наше насіння </a:t>
            </a:r>
            <a:r>
              <a:rPr lang="uk-UA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uk-UA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uk-UA" sz="1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же </a:t>
            </a:r>
            <a:r>
              <a:rPr lang="uk-UA" sz="1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фасоване та </a:t>
            </a:r>
            <a:r>
              <a:rPr lang="uk-UA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пройшло  </a:t>
            </a:r>
            <a:r>
              <a:rPr lang="uk-UA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відповідну сертифікацію</a:t>
            </a:r>
            <a:r>
              <a:rPr lang="uk-UA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7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обота\васко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4" y="2936643"/>
            <a:ext cx="9072000" cy="2200557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glow rad="101600">
              <a:schemeClr val="bg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7824" y="281175"/>
            <a:ext cx="7177134" cy="2610000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uk-UA" sz="3200" b="1" cap="all" dirty="0" smtClean="0">
              <a:latin typeface="Century Gothic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3200" b="1" cap="al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 </a:t>
            </a:r>
            <a:r>
              <a:rPr lang="uk-UA" sz="3200" b="1" cap="al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і </a:t>
            </a:r>
            <a:r>
              <a:rPr lang="uk-UA" sz="3200" b="1" cap="al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чекає на ваші </a:t>
            </a:r>
            <a:r>
              <a:rPr lang="uk-UA" sz="3200" b="1" cap="al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замовлення</a:t>
            </a:r>
            <a:r>
              <a:rPr lang="en-US" sz="3200" b="1" cap="al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.</a:t>
            </a:r>
            <a:endParaRPr lang="uk-UA" sz="3200" b="1" cap="all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algn="ctr">
              <a:lnSpc>
                <a:spcPct val="125000"/>
              </a:lnSpc>
            </a:pPr>
            <a:endParaRPr lang="uk-UA" b="1" cap="all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>
              <a:lnSpc>
                <a:spcPct val="125000"/>
              </a:lnSpc>
            </a:pPr>
            <a:r>
              <a:rPr lang="uk-UA" sz="2800" b="1" dirty="0" smtClean="0">
                <a:latin typeface="Century Gothic" pitchFamily="34" charset="0"/>
              </a:rPr>
              <a:t>	  </a:t>
            </a:r>
            <a:r>
              <a:rPr lang="uk-UA" sz="2800" b="1" i="1" spc="50" dirty="0" smtClean="0">
                <a:effectLst>
                  <a:glow rad="139700">
                    <a:schemeClr val="bg1">
                      <a:alpha val="46000"/>
                    </a:schemeClr>
                  </a:glow>
                </a:effectLst>
                <a:latin typeface="Century Gothic" pitchFamily="34" charset="0"/>
              </a:rPr>
              <a:t>044 225-22-29,  </a:t>
            </a:r>
            <a:r>
              <a:rPr lang="uk-UA" sz="2800" b="1" i="1" spc="50" dirty="0">
                <a:effectLst>
                  <a:glow rad="139700">
                    <a:schemeClr val="bg1">
                      <a:alpha val="46000"/>
                    </a:schemeClr>
                  </a:glow>
                </a:effectLst>
                <a:latin typeface="Century Gothic" pitchFamily="34" charset="0"/>
              </a:rPr>
              <a:t>044 </a:t>
            </a:r>
            <a:r>
              <a:rPr lang="uk-UA" sz="2800" b="1" i="1" spc="50" dirty="0" smtClean="0">
                <a:effectLst>
                  <a:glow rad="139700">
                    <a:schemeClr val="bg1">
                      <a:alpha val="46000"/>
                    </a:schemeClr>
                  </a:glow>
                </a:effectLst>
                <a:latin typeface="Century Gothic" pitchFamily="34" charset="0"/>
              </a:rPr>
              <a:t>257-84-81</a:t>
            </a:r>
          </a:p>
          <a:p>
            <a:pPr>
              <a:lnSpc>
                <a:spcPct val="125000"/>
              </a:lnSpc>
            </a:pPr>
            <a:r>
              <a:rPr lang="uk-UA" sz="2800" b="1" i="1" dirty="0" smtClean="0">
                <a:latin typeface="Century Gothic" pitchFamily="34" charset="0"/>
              </a:rPr>
              <a:t>	  </a:t>
            </a:r>
            <a:r>
              <a:rPr lang="en-US" sz="2800" b="1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info@uhp.com.ua</a:t>
            </a:r>
            <a:endParaRPr lang="uk-UA" sz="2800" b="1" i="1" dirty="0" smtClean="0"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Dell\Downloads\211660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759" y="226243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ownloads\326545-128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9313">
            <a:off x="1488253" y="170393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6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61" y="4236089"/>
            <a:ext cx="8551480" cy="677108"/>
          </a:xfrm>
          <a:prstGeom prst="rect">
            <a:avLst/>
          </a:prstGeom>
          <a:solidFill>
            <a:srgbClr val="009E47">
              <a:alpha val="80000"/>
            </a:srgb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Наше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насіння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вирощене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з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дотриманням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всіх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агротехнічних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заходів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, та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відповідає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вимогам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виробництва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сучасного</a:t>
            </a:r>
            <a:r>
              <a:rPr lang="ru-RU" sz="1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Century Gothic" pitchFamily="34" charset="0"/>
              </a:rPr>
              <a:t>насінництва</a:t>
            </a:r>
            <a:endParaRPr lang="ru-RU" sz="1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870" y="1350110"/>
            <a:ext cx="2412000" cy="2462213"/>
          </a:xfrm>
          <a:prstGeom prst="rect">
            <a:avLst/>
          </a:prstGeom>
          <a:solidFill>
            <a:srgbClr val="009E47">
              <a:alpha val="89804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Доопрацьовано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кукурудзяно-</a:t>
            </a:r>
            <a:r>
              <a:rPr lang="ru-RU" sz="2000" b="1" spc="-30" dirty="0" err="1">
                <a:solidFill>
                  <a:schemeClr val="bg1"/>
                </a:solidFill>
                <a:latin typeface="Century Gothic" pitchFamily="34" charset="0"/>
              </a:rPr>
              <a:t>калібрувальному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обладнанні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датської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компанії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«СІМБРІЯ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»</a:t>
            </a:r>
          </a:p>
        </p:txBody>
      </p:sp>
      <p:pic>
        <p:nvPicPr>
          <p:cNvPr id="6146" name="Picture 2" descr="C:\Users\Dell\Pictures\Васко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9" y="37640"/>
            <a:ext cx="6671999" cy="5004000"/>
          </a:xfrm>
          <a:prstGeom prst="rect">
            <a:avLst/>
          </a:prstGeom>
          <a:noFill/>
          <a:ln w="38100">
            <a:solidFill>
              <a:srgbClr val="009A4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8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ll\Pictures\Васко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7" r="2349"/>
          <a:stretch/>
        </p:blipFill>
        <p:spPr bwMode="auto">
          <a:xfrm rot="16200000">
            <a:off x="-1123583" y="1302730"/>
            <a:ext cx="4979442" cy="2610000"/>
          </a:xfrm>
          <a:prstGeom prst="rect">
            <a:avLst/>
          </a:prstGeom>
          <a:noFill/>
          <a:ln w="38100">
            <a:solidFill>
              <a:srgbClr val="009E47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Pictures\Васко\logo-квант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640" y="128470"/>
            <a:ext cx="3240000" cy="76681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dist="50800" dir="8160000" sx="1000" sy="1000" algn="ctr" rotWithShape="0">
              <a:srgbClr val="000000"/>
            </a:outerShdw>
          </a:effectLst>
        </p:spPr>
      </p:pic>
      <p:pic>
        <p:nvPicPr>
          <p:cNvPr id="7" name="Picture 3" descr="C:\Users\Dell\Pictures\Васко\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1536" r="2750" b="2524"/>
          <a:stretch/>
        </p:blipFill>
        <p:spPr bwMode="auto">
          <a:xfrm>
            <a:off x="5776051" y="1029451"/>
            <a:ext cx="3268342" cy="4068000"/>
          </a:xfrm>
          <a:prstGeom prst="rect">
            <a:avLst/>
          </a:prstGeom>
          <a:solidFill>
            <a:schemeClr val="bg1">
              <a:alpha val="99000"/>
            </a:schemeClr>
          </a:solidFill>
          <a:ln w="28575">
            <a:solidFill>
              <a:srgbClr val="009E47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39540" y="128470"/>
            <a:ext cx="3019210" cy="4647426"/>
          </a:xfrm>
          <a:prstGeom prst="rect">
            <a:avLst/>
          </a:prstGeom>
          <a:solidFill>
            <a:srgbClr val="009E47">
              <a:alpha val="45098"/>
            </a:srgb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000" b="1" dirty="0">
                <a:solidFill>
                  <a:schemeClr val="bg1"/>
                </a:solidFill>
                <a:latin typeface="Century Gothic" pitchFamily="34" charset="0"/>
              </a:rPr>
              <a:t>Протруєно препаратом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uk-UA" sz="2000" b="1" dirty="0">
                <a:solidFill>
                  <a:schemeClr val="bg1"/>
                </a:solidFill>
                <a:latin typeface="Century Gothic" pitchFamily="34" charset="0"/>
              </a:rPr>
              <a:t>Максим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XL”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000" b="1" dirty="0">
                <a:solidFill>
                  <a:schemeClr val="bg1"/>
                </a:solidFill>
                <a:latin typeface="Century Gothic" pitchFamily="34" charset="0"/>
              </a:rPr>
              <a:t>компанії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uk-UA" sz="2000" b="1" dirty="0" err="1">
                <a:solidFill>
                  <a:schemeClr val="bg1"/>
                </a:solidFill>
                <a:latin typeface="Century Gothic" pitchFamily="34" charset="0"/>
              </a:rPr>
              <a:t>Сингента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”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entury Gothic" pitchFamily="34" charset="0"/>
              </a:rPr>
              <a:t>та додатково оброблено препаратами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науково-виробнич</a:t>
            </a:r>
            <a:r>
              <a:rPr lang="uk-UA" sz="2000" b="1" dirty="0" err="1">
                <a:solidFill>
                  <a:schemeClr val="bg1"/>
                </a:solidFill>
                <a:latin typeface="Century Gothic" pitchFamily="34" charset="0"/>
              </a:rPr>
              <a:t>ої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компанії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Квадрат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”</a:t>
            </a:r>
            <a:r>
              <a:rPr lang="uk-UA" sz="20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b="1" spc="-20" dirty="0" err="1" smtClean="0">
                <a:solidFill>
                  <a:schemeClr val="bg1"/>
                </a:solidFill>
                <a:latin typeface="Century Gothic" pitchFamily="34" charset="0"/>
              </a:rPr>
              <a:t>Квантум</a:t>
            </a:r>
            <a:r>
              <a:rPr lang="ru-RU" sz="2000" b="1" spc="-20" dirty="0" smtClean="0">
                <a:solidFill>
                  <a:schemeClr val="bg1"/>
                </a:solidFill>
                <a:latin typeface="Century Gothic" pitchFamily="34" charset="0"/>
              </a:rPr>
              <a:t> ХЕЛАТ ЦИНКУ </a:t>
            </a:r>
            <a:r>
              <a:rPr lang="ru-RU" sz="2000" b="1" spc="-20" dirty="0">
                <a:solidFill>
                  <a:schemeClr val="bg1"/>
                </a:solidFill>
                <a:latin typeface="Century Gothic" pitchFamily="34" charset="0"/>
              </a:rPr>
              <a:t>177 ЕДТА</a:t>
            </a:r>
          </a:p>
          <a:p>
            <a:pPr marL="266700" indent="-266700">
              <a:buFont typeface="Wingdings" pitchFamily="2" charset="2"/>
              <a:buChar char="ü"/>
            </a:pP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Квантум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Т-80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2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обота\васко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54" y="315997"/>
            <a:ext cx="8892445" cy="215700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60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035999" cy="711990"/>
          </a:xfrm>
          <a:prstGeom prst="rect">
            <a:avLst/>
          </a:prstGeom>
          <a:solidFill>
            <a:srgbClr val="009E47">
              <a:alpha val="84000"/>
            </a:srgbClr>
          </a:solidFill>
          <a:effectLst>
            <a:glow rad="228600">
              <a:schemeClr val="accent3">
                <a:satMod val="175000"/>
                <a:alpha val="5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Наші  гібриди</a:t>
            </a:r>
            <a:endParaRPr lang="ru-RU" sz="3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7" name="Picture 3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55" y="2136227"/>
            <a:ext cx="4979987" cy="3007273"/>
          </a:xfrm>
          <a:prstGeom prst="rect">
            <a:avLst/>
          </a:prstGeom>
          <a:noFill/>
        </p:spPr>
      </p:pic>
      <p:pic>
        <p:nvPicPr>
          <p:cNvPr id="1026" name="Picture 2" descr="C:\Users\User\Desktop\насін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820" y="2113636"/>
            <a:ext cx="3817625" cy="3029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45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Pictures\Васко\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9" r="10303"/>
          <a:stretch/>
        </p:blipFill>
        <p:spPr bwMode="auto">
          <a:xfrm rot="5400000">
            <a:off x="-804433" y="1107959"/>
            <a:ext cx="4848226" cy="2889250"/>
          </a:xfrm>
          <a:prstGeom prst="rect">
            <a:avLst/>
          </a:prstGeom>
          <a:noFill/>
          <a:ln w="38100">
            <a:solidFill>
              <a:srgbClr val="009A4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1179" y="3054800"/>
            <a:ext cx="4464000" cy="1044000"/>
          </a:xfrm>
          <a:prstGeom prst="rect">
            <a:avLst/>
          </a:prstGeom>
          <a:solidFill>
            <a:srgbClr val="009E47">
              <a:alpha val="70000"/>
            </a:srgbClr>
          </a:solidFill>
          <a:effectLst>
            <a:glow rad="228600">
              <a:schemeClr val="accent3">
                <a:satMod val="175000"/>
                <a:alpha val="5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3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КУКУРУДЗА (ФАО 260)</a:t>
            </a:r>
          </a:p>
          <a:p>
            <a:pPr algn="ctr">
              <a:lnSpc>
                <a:spcPct val="110000"/>
              </a:lnSpc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ДН ФІЄСТА</a:t>
            </a:r>
          </a:p>
        </p:txBody>
      </p:sp>
      <p:pic>
        <p:nvPicPr>
          <p:cNvPr id="4" name="Picture 3" descr="D:\Робота\васко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180" y="1833160"/>
            <a:ext cx="4464000" cy="1082820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glow rad="203200">
              <a:schemeClr val="bg1">
                <a:alpha val="5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001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1" y="-24235"/>
            <a:ext cx="8848044" cy="5184000"/>
          </a:xfrm>
          <a:prstGeom prst="rect">
            <a:avLst/>
          </a:prstGeom>
          <a:solidFill>
            <a:srgbClr val="00863D">
              <a:alpha val="85000"/>
            </a:srgbClr>
          </a:solidFill>
          <a:effectLst>
            <a:glow rad="228600">
              <a:schemeClr val="accent3">
                <a:satMod val="175000"/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Простий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модифікований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середньоранній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гібрид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ФАО 260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Оригінатор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ДУ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Інститут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зернових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культур НААН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України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Занесений до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Реєстру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сортів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з </a:t>
            </a:r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2017</a:t>
            </a:r>
            <a:r>
              <a:rPr lang="ru-RU" b="1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р. 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Напрям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– зерно.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Рослина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високоросла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240-250 см, не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кущиться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Качан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кріпиться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висоті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90-100 см.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Качан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довжиною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23-24 см,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циліндричної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форми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, число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рядів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зерен 16,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стрижень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червоний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Зерно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жовто-оранжеве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зубоподібне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округлої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форми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Зона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вирощування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– Степ,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Лісостеп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Полісся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Рекомендована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передзбиральна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густота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рослин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зоні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marL="9017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Степу 50-55,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marL="9017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Лісостепу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80-85,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marL="9017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Century Gothic" pitchFamily="34" charset="0"/>
              </a:rPr>
              <a:t>Полісся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85-90 тис. шт./га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Century Gothic" pitchFamily="34" charset="0"/>
              </a:rPr>
              <a:t> Фасування -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Century Gothic" pitchFamily="34" charset="0"/>
              </a:rPr>
              <a:t>мішок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Century Gothic" pitchFamily="34" charset="0"/>
              </a:rPr>
              <a:t>80000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Century Gothic" pitchFamily="34" charset="0"/>
              </a:rPr>
              <a:t>шт</a:t>
            </a:r>
            <a:r>
              <a:rPr lang="uk-UA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71692375"/>
              </p:ext>
            </p:extLst>
          </p:nvPr>
        </p:nvGraphicFramePr>
        <p:xfrm>
          <a:off x="763525" y="0"/>
          <a:ext cx="9000445" cy="50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1370500" y="1197405"/>
            <a:ext cx="2268000" cy="2232000"/>
          </a:xfrm>
          <a:prstGeom prst="ellipse">
            <a:avLst/>
          </a:prstGeom>
          <a:solidFill>
            <a:srgbClr val="00863D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000" b="1" spc="-40" dirty="0">
                <a:solidFill>
                  <a:schemeClr val="bg1"/>
                </a:solidFill>
                <a:latin typeface="Century Gothic" pitchFamily="34" charset="0"/>
              </a:rPr>
              <a:t>КУКУРУДЗА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ФАО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260)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ДН ФІЄСТА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8749149"/>
              </p:ext>
            </p:extLst>
          </p:nvPr>
        </p:nvGraphicFramePr>
        <p:xfrm>
          <a:off x="9150" y="433880"/>
          <a:ext cx="9144000" cy="4715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4130"/>
                <a:gridCol w="2281425"/>
                <a:gridCol w="2443280"/>
                <a:gridCol w="1985165"/>
              </a:tblGrid>
              <a:tr h="45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Назва регіону</a:t>
                      </a:r>
                      <a:endParaRPr lang="ru-RU" sz="1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Назва гібриду</a:t>
                      </a:r>
                      <a:endParaRPr lang="ru-RU" sz="1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Врожайність,</a:t>
                      </a:r>
                      <a:r>
                        <a:rPr lang="en-US" sz="1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</a:t>
                      </a:r>
                      <a:endParaRPr lang="ru-RU" sz="1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Волога при збиранні %</a:t>
                      </a:r>
                      <a:endParaRPr lang="ru-RU" sz="1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</a:tr>
              <a:tr h="45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5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Дніпропетровська обл</a:t>
                      </a:r>
                      <a:r>
                        <a:rPr lang="uk-UA" sz="1600" spc="-5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Царичанський</a:t>
                      </a:r>
                      <a:r>
                        <a:rPr lang="uk-UA" sz="1600" spc="-2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р-н</a:t>
                      </a:r>
                      <a:endParaRPr lang="ru-RU" sz="1600" spc="-20" baseline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Дніпро </a:t>
                      </a: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(ВАСКО)</a:t>
                      </a:r>
                      <a:endParaRPr lang="ru-RU" sz="16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16,3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4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ДБ </a:t>
                      </a: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Хотин (ВАСКО)</a:t>
                      </a:r>
                      <a:endParaRPr lang="ru-RU" sz="16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87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15,5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Фієста </a:t>
                      </a: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(ВАСКО)</a:t>
                      </a:r>
                      <a:endParaRPr lang="ru-RU" sz="16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15,5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Київська обл. с Ставищанський р-н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Фієста </a:t>
                      </a: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(ВАСКО)</a:t>
                      </a:r>
                      <a:endParaRPr lang="ru-RU" sz="16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14,5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Аджамка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Зоряна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Пивиха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Рубін</a:t>
                      </a:r>
                      <a:endParaRPr lang="ru-RU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Кіровоградська</a:t>
                      </a:r>
                      <a:r>
                        <a:rPr lang="uk-UA" sz="16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обл. </a:t>
                      </a:r>
                      <a:r>
                        <a:rPr lang="uk-UA" sz="16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Маловисківський</a:t>
                      </a:r>
                      <a:r>
                        <a:rPr lang="uk-UA" sz="16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р-н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Дніпро (ВАСКО)</a:t>
                      </a:r>
                      <a:endParaRPr lang="ru-RU" sz="1600" b="1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81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Кіровоградська</a:t>
                      </a:r>
                      <a:r>
                        <a:rPr lang="uk-UA" sz="16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обл. </a:t>
                      </a:r>
                      <a:r>
                        <a:rPr lang="uk-UA" sz="1600" spc="-8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Новомиргородський</a:t>
                      </a:r>
                      <a:r>
                        <a:rPr lang="uk-UA" sz="1600" spc="-8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р-н</a:t>
                      </a:r>
                      <a:endParaRPr lang="ru-RU" sz="1600" spc="-8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ДН Дніпро (ВАСКО)</a:t>
                      </a:r>
                      <a:endParaRPr lang="ru-RU" sz="1600" b="1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16,3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50" y="2993"/>
            <a:ext cx="9144000" cy="430887"/>
          </a:xfrm>
          <a:prstGeom prst="rect">
            <a:avLst/>
          </a:prstGeom>
          <a:solidFill>
            <a:srgbClr val="007033">
              <a:alpha val="59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Порівняльна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Century Gothic" pitchFamily="34" charset="0"/>
              </a:rPr>
              <a:t>таблиця</a:t>
            </a:r>
            <a:r>
              <a:rPr lang="ru-RU" sz="2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latin typeface="Century Gothic" pitchFamily="34" charset="0"/>
              </a:rPr>
              <a:t>врожайності</a:t>
            </a:r>
            <a:r>
              <a:rPr lang="ru-RU" sz="20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latin typeface="Century Gothic" pitchFamily="34" charset="0"/>
              </a:rPr>
              <a:t>гібридів</a:t>
            </a:r>
            <a:r>
              <a:rPr lang="ru-RU" sz="20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latin typeface="Century Gothic" pitchFamily="34" charset="0"/>
              </a:rPr>
              <a:t>кукурудзи</a:t>
            </a:r>
            <a:endParaRPr lang="uk-UA" sz="2000" b="1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641</Words>
  <Application>Microsoft Office PowerPoint</Application>
  <PresentationFormat>Экран (16:9)</PresentationFormat>
  <Paragraphs>161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Office Theme</vt:lpstr>
      <vt:lpstr>1_Office Theme</vt:lpstr>
      <vt:lpstr>2_Office Theme</vt:lpstr>
      <vt:lpstr>5_Office Theme</vt:lpstr>
      <vt:lpstr>6_Office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404</cp:revision>
  <dcterms:created xsi:type="dcterms:W3CDTF">2013-08-21T19:17:07Z</dcterms:created>
  <dcterms:modified xsi:type="dcterms:W3CDTF">2020-01-14T12:47:14Z</dcterms:modified>
</cp:coreProperties>
</file>